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0.35658914728682167</c:v>
                </c:pt>
                <c:pt idx="1">
                  <c:v>0.64341085271317833</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0.35658914728682167</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9.3837451874968192</c:v>
                </c:pt>
                <c:pt idx="1">
                  <c:v>9.6957028092015616</c:v>
                </c:pt>
                <c:pt idx="2">
                  <c:v>6.8955750411288816</c:v>
                </c:pt>
                <c:pt idx="3">
                  <c:v>9.5474718406994956</c:v>
                </c:pt>
                <c:pt idx="4">
                  <c:v>9.2047037103152309</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8.7389531911453115</c:v>
                </c:pt>
                <c:pt idx="1">
                  <c:v>9.1571292585204827</c:v>
                </c:pt>
                <c:pt idx="2">
                  <c:v>6.5441704220939876</c:v>
                </c:pt>
                <c:pt idx="3">
                  <c:v>9.2012091662683471</c:v>
                </c:pt>
                <c:pt idx="4">
                  <c:v>8.8723567902190119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Oxford University Hospitals NHS Foundation Trust</c:v>
                </c:pt>
                <c:pt idx="1">
                  <c:v>University Hospital Southampton NHS Foundation Trust</c:v>
                </c:pt>
                <c:pt idx="2">
                  <c:v>Frimley Health NHS Foundation Trust</c:v>
                </c:pt>
                <c:pt idx="3">
                  <c:v>East Kent Hospitals University NHS Foundation Trust</c:v>
                </c:pt>
                <c:pt idx="4">
                  <c:v>Portsmouth Hospitals University NHS Trust</c:v>
                </c:pt>
              </c:strCache>
            </c:strRef>
          </c:cat>
          <c:val>
            <c:numRef>
              <c:f>Sheet1!$B$2:$B$6</c:f>
              <c:numCache>
                <c:formatCode>0.0</c:formatCode>
                <c:ptCount val="5"/>
                <c:pt idx="0">
                  <c:v>6.8354602264059583</c:v>
                </c:pt>
                <c:pt idx="1">
                  <c:v>6.6838119532913014</c:v>
                </c:pt>
                <c:pt idx="2">
                  <c:v>6.4199570844289751</c:v>
                </c:pt>
                <c:pt idx="3">
                  <c:v>6.2253124679788669</c:v>
                </c:pt>
                <c:pt idx="4">
                  <c:v>6.2119038770104114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715-4C7A-B2A3-E23194655EC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Oxford University Hospitals NHS Foundation Trust</c:v>
                </c:pt>
                <c:pt idx="1">
                  <c:v>University Hospital Southampton NHS Foundation Trust</c:v>
                </c:pt>
                <c:pt idx="2">
                  <c:v>Frimley Health NHS Foundation Trust</c:v>
                </c:pt>
                <c:pt idx="3">
                  <c:v>East Kent Hospitals University NHS Foundation Trust</c:v>
                </c:pt>
                <c:pt idx="4">
                  <c:v>Portsmouth Hospitals University NHS Trust</c:v>
                </c:pt>
              </c:strCache>
            </c:strRef>
          </c:cat>
          <c:val>
            <c:numRef>
              <c:f>Sheet1!$C$2:$C$6</c:f>
              <c:numCache>
                <c:formatCode>0.0</c:formatCode>
                <c:ptCount val="5"/>
                <c:pt idx="0">
                  <c:v>3.1645397735940417</c:v>
                </c:pt>
                <c:pt idx="1">
                  <c:v>3.3161880467086986</c:v>
                </c:pt>
                <c:pt idx="2">
                  <c:v>3.5800429155710249</c:v>
                </c:pt>
                <c:pt idx="3">
                  <c:v>3.7746875320211331</c:v>
                </c:pt>
                <c:pt idx="4">
                  <c:v>3.7880961229895886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715-4C7A-B2A3-E23194655EC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4.3848597674826939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0.27883213438391152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2.9252749547454275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0.12633766985980799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6.3416804357770804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6.1263293792393192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Royal Berkshire NHS Foundation Trust</c:v>
                </c:pt>
                <c:pt idx="2">
                  <c:v>Buckinghamshire Healthcare NHS Trust</c:v>
                </c:pt>
                <c:pt idx="3">
                  <c:v>Frimley Health NHS Foundation Trust</c:v>
                </c:pt>
                <c:pt idx="4">
                  <c:v>Royal Surrey County Hospital NHS Foundation Trust</c:v>
                </c:pt>
              </c:strCache>
            </c:strRef>
          </c:cat>
          <c:val>
            <c:numRef>
              <c:f>Sheet1!$B$2:$B$6</c:f>
              <c:numCache>
                <c:formatCode>0.0</c:formatCode>
                <c:ptCount val="5"/>
                <c:pt idx="0">
                  <c:v>5.5620460366242419</c:v>
                </c:pt>
                <c:pt idx="1">
                  <c:v>6.1724534305846381</c:v>
                </c:pt>
                <c:pt idx="2">
                  <c:v>6.3412609429846549</c:v>
                </c:pt>
                <c:pt idx="3">
                  <c:v>6.5447077470105546</c:v>
                </c:pt>
                <c:pt idx="4">
                  <c:v>6.6419384074786256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2DC-41E0-99B6-22030BA7B10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Royal Berkshire NHS Foundation Trust</c:v>
                </c:pt>
                <c:pt idx="2">
                  <c:v>Buckinghamshire Healthcare NHS Trust</c:v>
                </c:pt>
                <c:pt idx="3">
                  <c:v>Frimley Health NHS Foundation Trust</c:v>
                </c:pt>
                <c:pt idx="4">
                  <c:v>Royal Surrey County Hospital NHS Foundation Trust</c:v>
                </c:pt>
              </c:strCache>
            </c:strRef>
          </c:cat>
          <c:val>
            <c:numRef>
              <c:f>Sheet1!$C$2:$C$6</c:f>
              <c:numCache>
                <c:formatCode>0.0</c:formatCode>
                <c:ptCount val="5"/>
                <c:pt idx="0">
                  <c:v>4.4379539633757581</c:v>
                </c:pt>
                <c:pt idx="1">
                  <c:v>3.8275465694153619</c:v>
                </c:pt>
                <c:pt idx="2">
                  <c:v>3.6587390570153451</c:v>
                </c:pt>
                <c:pt idx="3">
                  <c:v>3.4552922529894454</c:v>
                </c:pt>
                <c:pt idx="4">
                  <c:v>3.3580615925213744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2DC-41E0-99B6-22030BA7B10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Isle Of Wight NHS Trust</c:v>
                </c:pt>
                <c:pt idx="1">
                  <c:v>Portsmouth Hospitals University NHS Trust</c:v>
                </c:pt>
                <c:pt idx="2">
                  <c:v>University Hospital Southampton NHS Foundation Trust</c:v>
                </c:pt>
                <c:pt idx="3">
                  <c:v>Oxford University Hospitals NHS Foundation Trust</c:v>
                </c:pt>
                <c:pt idx="4">
                  <c:v>University Hospitals Sussex NHS Foundation Trust</c:v>
                </c:pt>
              </c:strCache>
            </c:strRef>
          </c:cat>
          <c:val>
            <c:numRef>
              <c:f>Sheet1!$B$2:$B$6</c:f>
              <c:numCache>
                <c:formatCode>0.0</c:formatCode>
                <c:ptCount val="5"/>
                <c:pt idx="0">
                  <c:v>7.6546049496032849</c:v>
                </c:pt>
                <c:pt idx="1">
                  <c:v>7.4957619664091011</c:v>
                </c:pt>
                <c:pt idx="2">
                  <c:v>7.4251649151635482</c:v>
                </c:pt>
                <c:pt idx="3">
                  <c:v>7.347541859426987</c:v>
                </c:pt>
                <c:pt idx="4">
                  <c:v>7.2269055225724683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7BB-476D-BEA8-C78BD2C0F5B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Isle Of Wight NHS Trust</c:v>
                </c:pt>
                <c:pt idx="1">
                  <c:v>Portsmouth Hospitals University NHS Trust</c:v>
                </c:pt>
                <c:pt idx="2">
                  <c:v>University Hospital Southampton NHS Foundation Trust</c:v>
                </c:pt>
                <c:pt idx="3">
                  <c:v>Oxford University Hospitals NHS Foundation Trust</c:v>
                </c:pt>
                <c:pt idx="4">
                  <c:v>University Hospitals Sussex NHS Foundation Trust</c:v>
                </c:pt>
              </c:strCache>
            </c:strRef>
          </c:cat>
          <c:val>
            <c:numRef>
              <c:f>Sheet1!$C$2:$C$6</c:f>
              <c:numCache>
                <c:formatCode>0.0</c:formatCode>
                <c:ptCount val="5"/>
                <c:pt idx="0">
                  <c:v>2.3453950503967151</c:v>
                </c:pt>
                <c:pt idx="1">
                  <c:v>2.5042380335908989</c:v>
                </c:pt>
                <c:pt idx="2">
                  <c:v>2.5748350848364518</c:v>
                </c:pt>
                <c:pt idx="3">
                  <c:v>2.652458140573013</c:v>
                </c:pt>
                <c:pt idx="4">
                  <c:v>2.7730944774275317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7BB-476D-BEA8-C78BD2C0F5B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7.3608873927679674E-2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0.4558405786644153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0.12708494522772185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1.3267487282061508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0.12708494522772096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0.4558405786644153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2.8667934693537234E-2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6.4228385015031293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0.30877151823803306</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0.50112459986041458</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0.13970979177000498</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1.4585503280239687</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0.13970979177000498</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0.48279214824552064</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6.8027761029685587</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0.60138878806475748</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0.59169414704763401</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0.16495990438023167</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1.7221579074477287</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0.16495990438023078</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0.16683410448738911</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5.7981682244822794</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5.6463903522579431</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7.7843852527753752</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Berkshire NHS Foundation Trust</c:v>
                </c:pt>
                <c:pt idx="1">
                  <c:v>Buckinghamshire Healthcare NHS Trust</c:v>
                </c:pt>
                <c:pt idx="2">
                  <c:v>Medway NHS Foundation Trust</c:v>
                </c:pt>
                <c:pt idx="3">
                  <c:v>Portsmouth Hospitals University NHS Trust</c:v>
                </c:pt>
                <c:pt idx="4">
                  <c:v>Oxford University Hospitals NHS Foundation Trust</c:v>
                </c:pt>
              </c:strCache>
            </c:strRef>
          </c:cat>
          <c:val>
            <c:numRef>
              <c:f>Sheet1!$B$2:$B$6</c:f>
              <c:numCache>
                <c:formatCode>0.0</c:formatCode>
                <c:ptCount val="5"/>
                <c:pt idx="0">
                  <c:v>4.9652320094002054</c:v>
                </c:pt>
                <c:pt idx="1">
                  <c:v>5.6463903522579431</c:v>
                </c:pt>
                <c:pt idx="2">
                  <c:v>5.7782237750973566</c:v>
                </c:pt>
                <c:pt idx="3">
                  <c:v>5.8122010835861797</c:v>
                </c:pt>
                <c:pt idx="4">
                  <c:v>5.9102275168094867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419-4CC9-98A9-B493DA31FD6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Berkshire NHS Foundation Trust</c:v>
                </c:pt>
                <c:pt idx="1">
                  <c:v>Buckinghamshire Healthcare NHS Trust</c:v>
                </c:pt>
                <c:pt idx="2">
                  <c:v>Medway NHS Foundation Trust</c:v>
                </c:pt>
                <c:pt idx="3">
                  <c:v>Portsmouth Hospitals University NHS Trust</c:v>
                </c:pt>
                <c:pt idx="4">
                  <c:v>Oxford University Hospitals NHS Foundation Trust</c:v>
                </c:pt>
              </c:strCache>
            </c:strRef>
          </c:cat>
          <c:val>
            <c:numRef>
              <c:f>Sheet1!$C$2:$C$6</c:f>
              <c:numCache>
                <c:formatCode>0.0</c:formatCode>
                <c:ptCount val="5"/>
                <c:pt idx="0">
                  <c:v>5.0347679905997946</c:v>
                </c:pt>
                <c:pt idx="1">
                  <c:v>4.3536096477420569</c:v>
                </c:pt>
                <c:pt idx="2">
                  <c:v>4.2217762249026434</c:v>
                </c:pt>
                <c:pt idx="3">
                  <c:v>4.1877989164138203</c:v>
                </c:pt>
                <c:pt idx="4">
                  <c:v>4.0897724831905133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419-4CC9-98A9-B493DA31FD6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Maidstone and Tunbridge Wells NHS Trust</c:v>
                </c:pt>
                <c:pt idx="2">
                  <c:v>Surrey and Sussex Healthcare NHS Trust</c:v>
                </c:pt>
                <c:pt idx="3">
                  <c:v>Royal Surrey County Hospital NHS Foundation Trust</c:v>
                </c:pt>
                <c:pt idx="4">
                  <c:v>Hampshire Hospitals NHS Foundation Trust</c:v>
                </c:pt>
              </c:strCache>
            </c:strRef>
          </c:cat>
          <c:val>
            <c:numRef>
              <c:f>Sheet1!$B$2:$B$6</c:f>
              <c:numCache>
                <c:formatCode>0.0</c:formatCode>
                <c:ptCount val="5"/>
                <c:pt idx="0">
                  <c:v>8.6377398656008122</c:v>
                </c:pt>
                <c:pt idx="1">
                  <c:v>7.8811120730463244</c:v>
                </c:pt>
                <c:pt idx="2">
                  <c:v>7.1148108892098012</c:v>
                </c:pt>
                <c:pt idx="3">
                  <c:v>6.9501117289596488</c:v>
                </c:pt>
                <c:pt idx="4">
                  <c:v>6.9060027362651999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ED3-40E2-B9B5-FA16C9BF68B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Maidstone and Tunbridge Wells NHS Trust</c:v>
                </c:pt>
                <c:pt idx="2">
                  <c:v>Surrey and Sussex Healthcare NHS Trust</c:v>
                </c:pt>
                <c:pt idx="3">
                  <c:v>Royal Surrey County Hospital NHS Foundation Trust</c:v>
                </c:pt>
                <c:pt idx="4">
                  <c:v>Hampshire Hospitals NHS Foundation Trust</c:v>
                </c:pt>
              </c:strCache>
            </c:strRef>
          </c:cat>
          <c:val>
            <c:numRef>
              <c:f>Sheet1!$C$2:$C$6</c:f>
              <c:numCache>
                <c:formatCode>0.0</c:formatCode>
                <c:ptCount val="5"/>
                <c:pt idx="0">
                  <c:v>1.3622601343991878</c:v>
                </c:pt>
                <c:pt idx="1">
                  <c:v>2.1188879269536756</c:v>
                </c:pt>
                <c:pt idx="2">
                  <c:v>2.8851891107901988</c:v>
                </c:pt>
                <c:pt idx="3">
                  <c:v>3.0498882710403512</c:v>
                </c:pt>
                <c:pt idx="4">
                  <c:v>3.0939972637348001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ED3-40E2-B9B5-FA16C9BF68B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0.87280547459130009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0.27462359233244005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2.8670311909060988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0.27462359233243916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0.46978130214008296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5.6463903522579431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0.14027861656864493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0.8975383057282551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0.25022696916859832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2.6123339197450512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0.25022696916859744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0.55033950869694515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5.979124693971233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7.7196856219928902</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Medway NHS Foundation Trust</c:v>
                </c:pt>
                <c:pt idx="2">
                  <c:v>East Kent Hospitals University NHS Foundation Trust</c:v>
                </c:pt>
                <c:pt idx="3">
                  <c:v>Buckinghamshire Healthcare NHS Trust</c:v>
                </c:pt>
                <c:pt idx="4">
                  <c:v>East Sussex Healthcare NHS Trust</c:v>
                </c:pt>
              </c:strCache>
            </c:strRef>
          </c:cat>
          <c:val>
            <c:numRef>
              <c:f>Sheet1!$B$2:$B$6</c:f>
              <c:numCache>
                <c:formatCode>0.0</c:formatCode>
                <c:ptCount val="5"/>
                <c:pt idx="0">
                  <c:v>7.4053622516334361</c:v>
                </c:pt>
                <c:pt idx="1">
                  <c:v>7.409343117240538</c:v>
                </c:pt>
                <c:pt idx="2">
                  <c:v>7.4162500895409584</c:v>
                </c:pt>
                <c:pt idx="3">
                  <c:v>7.7196856219928902</c:v>
                </c:pt>
                <c:pt idx="4">
                  <c:v>7.7977222525420258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84A-4D74-A4D4-F97B346A2AE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Medway NHS Foundation Trust</c:v>
                </c:pt>
                <c:pt idx="2">
                  <c:v>East Kent Hospitals University NHS Foundation Trust</c:v>
                </c:pt>
                <c:pt idx="3">
                  <c:v>Buckinghamshire Healthcare NHS Trust</c:v>
                </c:pt>
                <c:pt idx="4">
                  <c:v>East Sussex Healthcare NHS Trust</c:v>
                </c:pt>
              </c:strCache>
            </c:strRef>
          </c:cat>
          <c:val>
            <c:numRef>
              <c:f>Sheet1!$C$2:$C$6</c:f>
              <c:numCache>
                <c:formatCode>0.0</c:formatCode>
                <c:ptCount val="5"/>
                <c:pt idx="0">
                  <c:v>2.5946377483665639</c:v>
                </c:pt>
                <c:pt idx="1">
                  <c:v>2.590656882759462</c:v>
                </c:pt>
                <c:pt idx="2">
                  <c:v>2.5837499104590416</c:v>
                </c:pt>
                <c:pt idx="3">
                  <c:v>2.2803143780071098</c:v>
                </c:pt>
                <c:pt idx="4">
                  <c:v>2.2022777474579742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84A-4D74-A4D4-F97B346A2AE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Sussex NHS Foundation Trust</c:v>
                </c:pt>
                <c:pt idx="1">
                  <c:v>Queen Victoria Hospital NHS Foundation Trust</c:v>
                </c:pt>
                <c:pt idx="2">
                  <c:v>Maidstone and Tunbridge Wells NHS Trust</c:v>
                </c:pt>
                <c:pt idx="3">
                  <c:v>University Hospital Southampton NHS Foundation Trust</c:v>
                </c:pt>
                <c:pt idx="4">
                  <c:v>Portsmouth Hospitals University NHS Trust</c:v>
                </c:pt>
              </c:strCache>
            </c:strRef>
          </c:cat>
          <c:val>
            <c:numRef>
              <c:f>Sheet1!$B$2:$B$6</c:f>
              <c:numCache>
                <c:formatCode>0.0</c:formatCode>
                <c:ptCount val="5"/>
                <c:pt idx="0">
                  <c:v>8.9885872359430632</c:v>
                </c:pt>
                <c:pt idx="1">
                  <c:v>8.9422540773334998</c:v>
                </c:pt>
                <c:pt idx="2">
                  <c:v>8.6720117512161785</c:v>
                </c:pt>
                <c:pt idx="3">
                  <c:v>8.6589471828277702</c:v>
                </c:pt>
                <c:pt idx="4">
                  <c:v>8.5444566065012832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DE2-4298-8E9A-9B879D2DB4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Sussex NHS Foundation Trust</c:v>
                </c:pt>
                <c:pt idx="1">
                  <c:v>Queen Victoria Hospital NHS Foundation Trust</c:v>
                </c:pt>
                <c:pt idx="2">
                  <c:v>Maidstone and Tunbridge Wells NHS Trust</c:v>
                </c:pt>
                <c:pt idx="3">
                  <c:v>University Hospital Southampton NHS Foundation Trust</c:v>
                </c:pt>
                <c:pt idx="4">
                  <c:v>Portsmouth Hospitals University NHS Trust</c:v>
                </c:pt>
              </c:strCache>
            </c:strRef>
          </c:cat>
          <c:val>
            <c:numRef>
              <c:f>Sheet1!$C$2:$C$6</c:f>
              <c:numCache>
                <c:formatCode>0.0</c:formatCode>
                <c:ptCount val="5"/>
                <c:pt idx="0">
                  <c:v>1.0114127640569368</c:v>
                </c:pt>
                <c:pt idx="1">
                  <c:v>1.0577459226665002</c:v>
                </c:pt>
                <c:pt idx="2">
                  <c:v>1.3279882487838215</c:v>
                </c:pt>
                <c:pt idx="3">
                  <c:v>1.3410528171722298</c:v>
                </c:pt>
                <c:pt idx="4">
                  <c:v>1.4555433934987168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DE2-4298-8E9A-9B879D2DB4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0.25808967945458239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0.13881882381103772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1.449248749427742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0.13881882381103772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0.22579170316118713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7.7196856219928902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8.2172097269956765</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Royal Surrey County Hospital NHS Foundation Trust</c:v>
                </c:pt>
                <c:pt idx="2">
                  <c:v>East Sussex Healthcare NHS Trust</c:v>
                </c:pt>
                <c:pt idx="3">
                  <c:v>Frimley Health NHS Foundation Trust</c:v>
                </c:pt>
                <c:pt idx="4">
                  <c:v>Portsmouth Hospitals University NHS Trust</c:v>
                </c:pt>
              </c:strCache>
            </c:strRef>
          </c:cat>
          <c:val>
            <c:numRef>
              <c:f>Sheet1!$B$2:$B$6</c:f>
              <c:numCache>
                <c:formatCode>0.0</c:formatCode>
                <c:ptCount val="5"/>
                <c:pt idx="0">
                  <c:v>7.3641677948363196</c:v>
                </c:pt>
                <c:pt idx="1">
                  <c:v>7.4153402622699156</c:v>
                </c:pt>
                <c:pt idx="2">
                  <c:v>8.08938895907011</c:v>
                </c:pt>
                <c:pt idx="3">
                  <c:v>8.1209712025117025</c:v>
                </c:pt>
                <c:pt idx="4">
                  <c:v>8.1716883524764548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BF1-407C-8E55-2965992B131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Royal Surrey County Hospital NHS Foundation Trust</c:v>
                </c:pt>
                <c:pt idx="2">
                  <c:v>East Sussex Healthcare NHS Trust</c:v>
                </c:pt>
                <c:pt idx="3">
                  <c:v>Frimley Health NHS Foundation Trust</c:v>
                </c:pt>
                <c:pt idx="4">
                  <c:v>Portsmouth Hospitals University NHS Trust</c:v>
                </c:pt>
              </c:strCache>
            </c:strRef>
          </c:cat>
          <c:val>
            <c:numRef>
              <c:f>Sheet1!$C$2:$C$6</c:f>
              <c:numCache>
                <c:formatCode>0.0</c:formatCode>
                <c:ptCount val="5"/>
                <c:pt idx="0">
                  <c:v>2.6358322051636804</c:v>
                </c:pt>
                <c:pt idx="1">
                  <c:v>2.5846597377300844</c:v>
                </c:pt>
                <c:pt idx="2">
                  <c:v>1.91061104092989</c:v>
                </c:pt>
                <c:pt idx="3">
                  <c:v>1.8790287974882975</c:v>
                </c:pt>
                <c:pt idx="4">
                  <c:v>1.8283116475235452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BF1-407C-8E55-2965992B131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Ashford and St Peter's Hospitals NHS Foundation Trust</c:v>
                </c:pt>
                <c:pt idx="3">
                  <c:v>Dartford and Gravesham NHS Trust</c:v>
                </c:pt>
                <c:pt idx="4">
                  <c:v>Frimley Health NHS Foundation Trust</c:v>
                </c:pt>
              </c:strCache>
            </c:strRef>
          </c:cat>
          <c:val>
            <c:numRef>
              <c:f>Sheet1!$B$2:$B$6</c:f>
              <c:numCache>
                <c:formatCode>0.0</c:formatCode>
                <c:ptCount val="5"/>
                <c:pt idx="0">
                  <c:v>6.9480416612235123</c:v>
                </c:pt>
                <c:pt idx="1">
                  <c:v>7.0486877889020993</c:v>
                </c:pt>
                <c:pt idx="2">
                  <c:v>7.0615805898683126</c:v>
                </c:pt>
                <c:pt idx="3">
                  <c:v>7.3221220715774109</c:v>
                </c:pt>
                <c:pt idx="4">
                  <c:v>7.3593926149238413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BA1-4E17-BD21-D55DD83A600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Ashford and St Peter's Hospitals NHS Foundation Trust</c:v>
                </c:pt>
                <c:pt idx="3">
                  <c:v>Dartford and Gravesham NHS Trust</c:v>
                </c:pt>
                <c:pt idx="4">
                  <c:v>Frimley Health NHS Foundation Trust</c:v>
                </c:pt>
              </c:strCache>
            </c:strRef>
          </c:cat>
          <c:val>
            <c:numRef>
              <c:f>Sheet1!$C$2:$C$6</c:f>
              <c:numCache>
                <c:formatCode>0.0</c:formatCode>
                <c:ptCount val="5"/>
                <c:pt idx="0">
                  <c:v>3.0519583387764877</c:v>
                </c:pt>
                <c:pt idx="1">
                  <c:v>2.9513122110979007</c:v>
                </c:pt>
                <c:pt idx="2">
                  <c:v>2.9384194101316874</c:v>
                </c:pt>
                <c:pt idx="3">
                  <c:v>2.6778779284225891</c:v>
                </c:pt>
                <c:pt idx="4">
                  <c:v>2.6406073850761587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BA1-4E17-BD21-D55DD83A600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Maidstone and Tunbridge Wells NHS Trust</c:v>
                </c:pt>
                <c:pt idx="3">
                  <c:v>Ashford and St Peter's Hospitals NHS Foundation Trust</c:v>
                </c:pt>
                <c:pt idx="4">
                  <c:v>Hampshire Hospitals NHS Foundation Trust</c:v>
                </c:pt>
              </c:strCache>
            </c:strRef>
          </c:cat>
          <c:val>
            <c:numRef>
              <c:f>Sheet1!$B$2:$B$6</c:f>
              <c:numCache>
                <c:formatCode>0.0</c:formatCode>
                <c:ptCount val="5"/>
                <c:pt idx="0">
                  <c:v>9.12986573357197</c:v>
                </c:pt>
                <c:pt idx="1">
                  <c:v>8.6081463848579354</c:v>
                </c:pt>
                <c:pt idx="2">
                  <c:v>8.5979351014244081</c:v>
                </c:pt>
                <c:pt idx="3">
                  <c:v>8.5732495330576342</c:v>
                </c:pt>
                <c:pt idx="4">
                  <c:v>8.5705258427390412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3B7-49F2-B9B1-309288D40CC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Maidstone and Tunbridge Wells NHS Trust</c:v>
                </c:pt>
                <c:pt idx="3">
                  <c:v>Ashford and St Peter's Hospitals NHS Foundation Trust</c:v>
                </c:pt>
                <c:pt idx="4">
                  <c:v>Hampshire Hospitals NHS Foundation Trust</c:v>
                </c:pt>
              </c:strCache>
            </c:strRef>
          </c:cat>
          <c:val>
            <c:numRef>
              <c:f>Sheet1!$C$2:$C$6</c:f>
              <c:numCache>
                <c:formatCode>0.0</c:formatCode>
                <c:ptCount val="5"/>
                <c:pt idx="0">
                  <c:v>0.87013426642803005</c:v>
                </c:pt>
                <c:pt idx="1">
                  <c:v>1.3918536151420646</c:v>
                </c:pt>
                <c:pt idx="2">
                  <c:v>1.4020648985755919</c:v>
                </c:pt>
                <c:pt idx="3">
                  <c:v>1.4267504669423658</c:v>
                </c:pt>
                <c:pt idx="4">
                  <c:v>1.4294741572609588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3B7-49F2-B9B1-309288D40CC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0.33749975723902548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0.15722959617100063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1.641454590726287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0.15722959617100152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0.11068744372490258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8.2172097269956765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8.8114279922831162</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Kent Hospitals University NHS Foundation Trust</c:v>
                </c:pt>
                <c:pt idx="2">
                  <c:v>Royal Surrey County Hospital NHS Foundation Trust</c:v>
                </c:pt>
                <c:pt idx="3">
                  <c:v>East Sussex Healthcare NHS Trust</c:v>
                </c:pt>
                <c:pt idx="4">
                  <c:v>Ashford and St Peter's Hospitals NHS Foundation Trust</c:v>
                </c:pt>
              </c:strCache>
            </c:strRef>
          </c:cat>
          <c:val>
            <c:numRef>
              <c:f>Sheet1!$B$2:$B$6</c:f>
              <c:numCache>
                <c:formatCode>0.0</c:formatCode>
                <c:ptCount val="5"/>
                <c:pt idx="0">
                  <c:v>7.901608434075885</c:v>
                </c:pt>
                <c:pt idx="1">
                  <c:v>8.3077290847658123</c:v>
                </c:pt>
                <c:pt idx="2">
                  <c:v>8.3668754590668595</c:v>
                </c:pt>
                <c:pt idx="3">
                  <c:v>8.5472190788373776</c:v>
                </c:pt>
                <c:pt idx="4">
                  <c:v>8.5949500723266379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EB0-4C21-8262-A59203D44E7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Kent Hospitals University NHS Foundation Trust</c:v>
                </c:pt>
                <c:pt idx="2">
                  <c:v>Royal Surrey County Hospital NHS Foundation Trust</c:v>
                </c:pt>
                <c:pt idx="3">
                  <c:v>East Sussex Healthcare NHS Trust</c:v>
                </c:pt>
                <c:pt idx="4">
                  <c:v>Ashford and St Peter's Hospitals NHS Foundation Trust</c:v>
                </c:pt>
              </c:strCache>
            </c:strRef>
          </c:cat>
          <c:val>
            <c:numRef>
              <c:f>Sheet1!$C$2:$C$6</c:f>
              <c:numCache>
                <c:formatCode>0.0</c:formatCode>
                <c:ptCount val="5"/>
                <c:pt idx="0">
                  <c:v>2.098391565924115</c:v>
                </c:pt>
                <c:pt idx="1">
                  <c:v>1.6922709152341877</c:v>
                </c:pt>
                <c:pt idx="2">
                  <c:v>1.6331245409331405</c:v>
                </c:pt>
                <c:pt idx="3">
                  <c:v>1.4527809211626224</c:v>
                </c:pt>
                <c:pt idx="4">
                  <c:v>1.4050499276733621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EB0-4C21-8262-A59203D44E7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Surrey and Sussex Healthcare NHS Trust</c:v>
                </c:pt>
                <c:pt idx="2">
                  <c:v>Royal Berkshire NHS Foundation Trust</c:v>
                </c:pt>
                <c:pt idx="3">
                  <c:v>Portsmouth Hospitals University NHS Trust</c:v>
                </c:pt>
                <c:pt idx="4">
                  <c:v>Maidstone and Tunbridge Wells NHS Trust</c:v>
                </c:pt>
              </c:strCache>
            </c:strRef>
          </c:cat>
          <c:val>
            <c:numRef>
              <c:f>Sheet1!$B$2:$B$6</c:f>
              <c:numCache>
                <c:formatCode>0.0</c:formatCode>
                <c:ptCount val="5"/>
                <c:pt idx="0">
                  <c:v>9.1696195248951327</c:v>
                </c:pt>
                <c:pt idx="1">
                  <c:v>9.0941277205262718</c:v>
                </c:pt>
                <c:pt idx="2">
                  <c:v>8.9725560367665889</c:v>
                </c:pt>
                <c:pt idx="3">
                  <c:v>8.9312704577062458</c:v>
                </c:pt>
                <c:pt idx="4">
                  <c:v>8.8447595550661671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29B-4D95-94FE-B8B7D41D556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Surrey and Sussex Healthcare NHS Trust</c:v>
                </c:pt>
                <c:pt idx="2">
                  <c:v>Royal Berkshire NHS Foundation Trust</c:v>
                </c:pt>
                <c:pt idx="3">
                  <c:v>Portsmouth Hospitals University NHS Trust</c:v>
                </c:pt>
                <c:pt idx="4">
                  <c:v>Maidstone and Tunbridge Wells NHS Trust</c:v>
                </c:pt>
              </c:strCache>
            </c:strRef>
          </c:cat>
          <c:val>
            <c:numRef>
              <c:f>Sheet1!$C$2:$C$6</c:f>
              <c:numCache>
                <c:formatCode>0.0</c:formatCode>
                <c:ptCount val="5"/>
                <c:pt idx="0">
                  <c:v>0.83038047510486734</c:v>
                </c:pt>
                <c:pt idx="1">
                  <c:v>0.90587227947372817</c:v>
                </c:pt>
                <c:pt idx="2">
                  <c:v>1.0274439632334111</c:v>
                </c:pt>
                <c:pt idx="3">
                  <c:v>1.0687295422937542</c:v>
                </c:pt>
                <c:pt idx="4">
                  <c:v>1.1552404449338329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29B-4D95-94FE-B8B7D41D556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0.60040153696881227</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0.49027973870320185</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0.1366863255612607</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1.426985771419421</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2.9618781434127328E-2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8.7754769641970984</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0.3569924950944019</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0.30423324707426858</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8.4817954676537965E-2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0.88548736669397954</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8.4817954676537965E-2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0.23680484348942876</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9.2047037103152309</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7.0243850289931409E-2</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0.40387641522372242</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0.11259772497187281</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1.1755042120658068</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0.11259772497187193</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0.10111970025228523</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8.4541033023370211</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7.9725970565138677</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Royal Surrey County Hospital NHS Foundation Trust</c:v>
                </c:pt>
                <c:pt idx="2">
                  <c:v>University Hospital Southampton NHS Foundation Trust</c:v>
                </c:pt>
                <c:pt idx="3">
                  <c:v>University Hospitals Sussex NHS Foundation Trust</c:v>
                </c:pt>
                <c:pt idx="4">
                  <c:v>Buckinghamshire Healthcare NHS Trust</c:v>
                </c:pt>
              </c:strCache>
            </c:strRef>
          </c:cat>
          <c:val>
            <c:numRef>
              <c:f>Sheet1!$B$2:$B$6</c:f>
              <c:numCache>
                <c:formatCode>0.0</c:formatCode>
                <c:ptCount val="5"/>
                <c:pt idx="0">
                  <c:v>7.4754145634103253</c:v>
                </c:pt>
                <c:pt idx="1">
                  <c:v>7.7445688149708296</c:v>
                </c:pt>
                <c:pt idx="2">
                  <c:v>7.7671170533867606</c:v>
                </c:pt>
                <c:pt idx="3">
                  <c:v>7.9671578654046762</c:v>
                </c:pt>
                <c:pt idx="4">
                  <c:v>7.9725970565138677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17-4D77-B795-1A76EE7C1B7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Royal Surrey County Hospital NHS Foundation Trust</c:v>
                </c:pt>
                <c:pt idx="2">
                  <c:v>University Hospital Southampton NHS Foundation Trust</c:v>
                </c:pt>
                <c:pt idx="3">
                  <c:v>University Hospitals Sussex NHS Foundation Trust</c:v>
                </c:pt>
                <c:pt idx="4">
                  <c:v>Buckinghamshire Healthcare NHS Trust</c:v>
                </c:pt>
              </c:strCache>
            </c:strRef>
          </c:cat>
          <c:val>
            <c:numRef>
              <c:f>Sheet1!$C$2:$C$6</c:f>
              <c:numCache>
                <c:formatCode>0.0</c:formatCode>
                <c:ptCount val="5"/>
                <c:pt idx="0">
                  <c:v>2.5245854365896747</c:v>
                </c:pt>
                <c:pt idx="1">
                  <c:v>2.2554311850291704</c:v>
                </c:pt>
                <c:pt idx="2">
                  <c:v>2.2328829466132394</c:v>
                </c:pt>
                <c:pt idx="3">
                  <c:v>2.0328421345953238</c:v>
                </c:pt>
                <c:pt idx="4">
                  <c:v>2.0274029434861323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17-4D77-B795-1A76EE7C1B7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Isle Of Wight NHS Trust</c:v>
                </c:pt>
                <c:pt idx="2">
                  <c:v>Portsmouth Hospitals University NHS Trust</c:v>
                </c:pt>
                <c:pt idx="3">
                  <c:v>University Hospital Southampton NHS Foundation Trust</c:v>
                </c:pt>
                <c:pt idx="4">
                  <c:v>University Hospitals Sussex NHS Foundation Trust</c:v>
                </c:pt>
              </c:strCache>
            </c:strRef>
          </c:cat>
          <c:val>
            <c:numRef>
              <c:f>Sheet1!$B$2:$B$6</c:f>
              <c:numCache>
                <c:formatCode>0.0</c:formatCode>
                <c:ptCount val="5"/>
                <c:pt idx="0">
                  <c:v>8.7579185246951621</c:v>
                </c:pt>
                <c:pt idx="1">
                  <c:v>8.3914860159457323</c:v>
                </c:pt>
                <c:pt idx="2">
                  <c:v>8.3345668846809726</c:v>
                </c:pt>
                <c:pt idx="3">
                  <c:v>8.108469053593895</c:v>
                </c:pt>
                <c:pt idx="4">
                  <c:v>8.0154574336822293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F5D-4C96-8AB9-F03A5C669AD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Isle Of Wight NHS Trust</c:v>
                </c:pt>
                <c:pt idx="2">
                  <c:v>Portsmouth Hospitals University NHS Trust</c:v>
                </c:pt>
                <c:pt idx="3">
                  <c:v>University Hospital Southampton NHS Foundation Trust</c:v>
                </c:pt>
                <c:pt idx="4">
                  <c:v>University Hospitals Sussex NHS Foundation Trust</c:v>
                </c:pt>
              </c:strCache>
            </c:strRef>
          </c:cat>
          <c:val>
            <c:numRef>
              <c:f>Sheet1!$C$2:$C$6</c:f>
              <c:numCache>
                <c:formatCode>0.0</c:formatCode>
                <c:ptCount val="5"/>
                <c:pt idx="0">
                  <c:v>1.2420814753048379</c:v>
                </c:pt>
                <c:pt idx="1">
                  <c:v>1.6085139840542677</c:v>
                </c:pt>
                <c:pt idx="2">
                  <c:v>1.6654331153190274</c:v>
                </c:pt>
                <c:pt idx="3">
                  <c:v>1.891530946406105</c:v>
                </c:pt>
                <c:pt idx="4">
                  <c:v>1.9845425663177707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F5D-4C96-8AB9-F03A5C669AD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Surrey and Sussex Healthcare NHS Trust</c:v>
                </c:pt>
                <c:pt idx="2">
                  <c:v>Ashford and St Peter's Hospitals NHS Foundation Trust</c:v>
                </c:pt>
                <c:pt idx="3">
                  <c:v>Royal Berkshire NHS Foundation Trust</c:v>
                </c:pt>
                <c:pt idx="4">
                  <c:v>Portsmouth Hospitals University NHS Trust</c:v>
                </c:pt>
              </c:strCache>
            </c:strRef>
          </c:cat>
          <c:val>
            <c:numRef>
              <c:f>Sheet1!$B$2:$B$6</c:f>
              <c:numCache>
                <c:formatCode>0.0</c:formatCode>
                <c:ptCount val="5"/>
                <c:pt idx="0">
                  <c:v>8.715247931834659</c:v>
                </c:pt>
                <c:pt idx="1">
                  <c:v>8.6740883224497765</c:v>
                </c:pt>
                <c:pt idx="2">
                  <c:v>8.5819417299899641</c:v>
                </c:pt>
                <c:pt idx="3">
                  <c:v>8.3344526932109098</c:v>
                </c:pt>
                <c:pt idx="4">
                  <c:v>8.3216202075235088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B2C-4274-BF79-5D8A9D23F26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Surrey and Sussex Healthcare NHS Trust</c:v>
                </c:pt>
                <c:pt idx="2">
                  <c:v>Ashford and St Peter's Hospitals NHS Foundation Trust</c:v>
                </c:pt>
                <c:pt idx="3">
                  <c:v>Royal Berkshire NHS Foundation Trust</c:v>
                </c:pt>
                <c:pt idx="4">
                  <c:v>Portsmouth Hospitals University NHS Trust</c:v>
                </c:pt>
              </c:strCache>
            </c:strRef>
          </c:cat>
          <c:val>
            <c:numRef>
              <c:f>Sheet1!$C$2:$C$6</c:f>
              <c:numCache>
                <c:formatCode>0.0</c:formatCode>
                <c:ptCount val="5"/>
                <c:pt idx="0">
                  <c:v>1.284752068165341</c:v>
                </c:pt>
                <c:pt idx="1">
                  <c:v>1.3259116775502235</c:v>
                </c:pt>
                <c:pt idx="2">
                  <c:v>1.4180582700100359</c:v>
                </c:pt>
                <c:pt idx="3">
                  <c:v>1.6655473067890902</c:v>
                </c:pt>
                <c:pt idx="4">
                  <c:v>1.6783797924764912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B2C-4274-BF79-5D8A9D23F26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0.16454387036659401</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2.0823541002585406</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7.6332120153077758</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0.2944376191878284</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0.15393120809847893</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1.6070198890194263</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0.15393120809847893</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9.771234937394091E-2</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8.3119820977199605</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7.9494257819211933</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Maidstone and Tunbridge Wells NHS Trust</c:v>
                </c:pt>
                <c:pt idx="3">
                  <c:v>East Sussex Healthcare NHS Trust</c:v>
                </c:pt>
                <c:pt idx="4">
                  <c:v>East Kent Hospitals University NHS Foundation Trust</c:v>
                </c:pt>
              </c:strCache>
            </c:strRef>
          </c:cat>
          <c:val>
            <c:numRef>
              <c:f>Sheet1!$B$2:$B$6</c:f>
              <c:numCache>
                <c:formatCode>0.0</c:formatCode>
                <c:ptCount val="5"/>
                <c:pt idx="0">
                  <c:v>7.2303228364308927</c:v>
                </c:pt>
                <c:pt idx="1">
                  <c:v>7.3140835271570737</c:v>
                </c:pt>
                <c:pt idx="2">
                  <c:v>7.5122275913903946</c:v>
                </c:pt>
                <c:pt idx="3">
                  <c:v>7.6227687526364507</c:v>
                </c:pt>
                <c:pt idx="4">
                  <c:v>7.7573799783383137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393-4146-8F81-3F9B9380687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Maidstone and Tunbridge Wells NHS Trust</c:v>
                </c:pt>
                <c:pt idx="3">
                  <c:v>East Sussex Healthcare NHS Trust</c:v>
                </c:pt>
                <c:pt idx="4">
                  <c:v>East Kent Hospitals University NHS Foundation Trust</c:v>
                </c:pt>
              </c:strCache>
            </c:strRef>
          </c:cat>
          <c:val>
            <c:numRef>
              <c:f>Sheet1!$C$2:$C$6</c:f>
              <c:numCache>
                <c:formatCode>0.0</c:formatCode>
                <c:ptCount val="5"/>
                <c:pt idx="0">
                  <c:v>2.7696771635691073</c:v>
                </c:pt>
                <c:pt idx="1">
                  <c:v>2.6859164728429263</c:v>
                </c:pt>
                <c:pt idx="2">
                  <c:v>2.4877724086096054</c:v>
                </c:pt>
                <c:pt idx="3">
                  <c:v>2.3772312473635493</c:v>
                </c:pt>
                <c:pt idx="4">
                  <c:v>2.2426200216616863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393-4146-8F81-3F9B9380687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Portsmouth Hospitals University NHS Trust</c:v>
                </c:pt>
                <c:pt idx="2">
                  <c:v>University Hospital Southampton NHS Foundation Trust</c:v>
                </c:pt>
                <c:pt idx="3">
                  <c:v>Hampshire Hospitals NHS Foundation Trust</c:v>
                </c:pt>
                <c:pt idx="4">
                  <c:v>Surrey and Sussex Healthcare NHS Trust</c:v>
                </c:pt>
              </c:strCache>
            </c:strRef>
          </c:cat>
          <c:val>
            <c:numRef>
              <c:f>Sheet1!$B$2:$B$6</c:f>
              <c:numCache>
                <c:formatCode>0.0</c:formatCode>
                <c:ptCount val="5"/>
                <c:pt idx="0">
                  <c:v>9.4045663584690757</c:v>
                </c:pt>
                <c:pt idx="1">
                  <c:v>8.5606024007898522</c:v>
                </c:pt>
                <c:pt idx="2">
                  <c:v>8.437249768224433</c:v>
                </c:pt>
                <c:pt idx="3">
                  <c:v>8.4160537042424632</c:v>
                </c:pt>
                <c:pt idx="4">
                  <c:v>8.3292645818242352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04D-4BE7-9685-AEEDCB73F0F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Portsmouth Hospitals University NHS Trust</c:v>
                </c:pt>
                <c:pt idx="2">
                  <c:v>University Hospital Southampton NHS Foundation Trust</c:v>
                </c:pt>
                <c:pt idx="3">
                  <c:v>Hampshire Hospitals NHS Foundation Trust</c:v>
                </c:pt>
                <c:pt idx="4">
                  <c:v>Surrey and Sussex Healthcare NHS Trust</c:v>
                </c:pt>
              </c:strCache>
            </c:strRef>
          </c:cat>
          <c:val>
            <c:numRef>
              <c:f>Sheet1!$C$2:$C$6</c:f>
              <c:numCache>
                <c:formatCode>0.0</c:formatCode>
                <c:ptCount val="5"/>
                <c:pt idx="0">
                  <c:v>0.59543364153092426</c:v>
                </c:pt>
                <c:pt idx="1">
                  <c:v>1.4393975992101478</c:v>
                </c:pt>
                <c:pt idx="2">
                  <c:v>1.562750231775567</c:v>
                </c:pt>
                <c:pt idx="3">
                  <c:v>1.5839462957575368</c:v>
                </c:pt>
                <c:pt idx="4">
                  <c:v>1.6707354181757648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04D-4BE7-9685-AEEDCB73F0F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0.24739702536127961</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0.71878678675536989</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0.20039238211932897</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2.0920679286017148</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0.20039238211932897</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0.71878678675536989</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0.34537176680698245</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7.3489231278806111</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0.23719301382664959</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7.0085403595706808E-2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0.7316816316818624</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7.0085403595706808E-2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0.25138910729158148</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0.28166700353788166</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8.9546961124555455</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0.24247742364351588</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0.10556836061584107</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1.1021186493404089</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0.10556836061584107</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0.3786628109690664</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0.57765150894992523</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7.5446581054274242</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7.9885506853534913</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0.25832731736616221</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0.36183690677891711</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0.1008774243269368</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1.0531459425870757</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0.1008774243269368</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0.36183690677891711</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4.6011855687895675E-2</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9.3837451874968192</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University Hospitals Sussex NHS Foundation Trust</c:v>
                </c:pt>
                <c:pt idx="2">
                  <c:v>Royal Surrey County Hospital NHS Foundation Trust</c:v>
                </c:pt>
                <c:pt idx="3">
                  <c:v>Maidstone and Tunbridge Wells NHS Trust</c:v>
                </c:pt>
                <c:pt idx="4">
                  <c:v>East Kent Hospitals University NHS Foundation Trust</c:v>
                </c:pt>
              </c:strCache>
            </c:strRef>
          </c:cat>
          <c:val>
            <c:numRef>
              <c:f>Sheet1!$B$2:$B$6</c:f>
              <c:numCache>
                <c:formatCode>0.0</c:formatCode>
                <c:ptCount val="5"/>
                <c:pt idx="0">
                  <c:v>6.7167796716375072</c:v>
                </c:pt>
                <c:pt idx="1">
                  <c:v>7.1587123495505756</c:v>
                </c:pt>
                <c:pt idx="2">
                  <c:v>7.3584501307794259</c:v>
                </c:pt>
                <c:pt idx="3">
                  <c:v>7.4723130341548583</c:v>
                </c:pt>
                <c:pt idx="4">
                  <c:v>7.6056891458439564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13-440A-932F-C8B8D16517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University Hospitals Sussex NHS Foundation Trust</c:v>
                </c:pt>
                <c:pt idx="2">
                  <c:v>Royal Surrey County Hospital NHS Foundation Trust</c:v>
                </c:pt>
                <c:pt idx="3">
                  <c:v>Maidstone and Tunbridge Wells NHS Trust</c:v>
                </c:pt>
                <c:pt idx="4">
                  <c:v>East Kent Hospitals University NHS Foundation Trust</c:v>
                </c:pt>
              </c:strCache>
            </c:strRef>
          </c:cat>
          <c:val>
            <c:numRef>
              <c:f>Sheet1!$C$2:$C$6</c:f>
              <c:numCache>
                <c:formatCode>0.0</c:formatCode>
                <c:ptCount val="5"/>
                <c:pt idx="0">
                  <c:v>3.2832203283624928</c:v>
                </c:pt>
                <c:pt idx="1">
                  <c:v>2.8412876504494244</c:v>
                </c:pt>
                <c:pt idx="2">
                  <c:v>2.6415498692205741</c:v>
                </c:pt>
                <c:pt idx="3">
                  <c:v>2.5276869658451417</c:v>
                </c:pt>
                <c:pt idx="4">
                  <c:v>2.3943108541560436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13-440A-932F-C8B8D16517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Portsmouth Hospitals University NHS Trust</c:v>
                </c:pt>
                <c:pt idx="2">
                  <c:v>Oxford University Hospitals NHS Foundation Trust</c:v>
                </c:pt>
                <c:pt idx="3">
                  <c:v>Medway NHS Foundation Trust</c:v>
                </c:pt>
                <c:pt idx="4">
                  <c:v>Royal Berkshire NHS Foundation Trust</c:v>
                </c:pt>
              </c:strCache>
            </c:strRef>
          </c:cat>
          <c:val>
            <c:numRef>
              <c:f>Sheet1!$B$2:$B$6</c:f>
              <c:numCache>
                <c:formatCode>0.0</c:formatCode>
                <c:ptCount val="5"/>
                <c:pt idx="0">
                  <c:v>9.2759456139166208</c:v>
                </c:pt>
                <c:pt idx="1">
                  <c:v>8.4932749037327042</c:v>
                </c:pt>
                <c:pt idx="2">
                  <c:v>8.3541466245226612</c:v>
                </c:pt>
                <c:pt idx="3">
                  <c:v>8.2865361648692435</c:v>
                </c:pt>
                <c:pt idx="4">
                  <c:v>8.0911492094573294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DE1-4015-8FA1-E24C4F8F45D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Portsmouth Hospitals University NHS Trust</c:v>
                </c:pt>
                <c:pt idx="2">
                  <c:v>Oxford University Hospitals NHS Foundation Trust</c:v>
                </c:pt>
                <c:pt idx="3">
                  <c:v>Medway NHS Foundation Trust</c:v>
                </c:pt>
                <c:pt idx="4">
                  <c:v>Royal Berkshire NHS Foundation Trust</c:v>
                </c:pt>
              </c:strCache>
            </c:strRef>
          </c:cat>
          <c:val>
            <c:numRef>
              <c:f>Sheet1!$C$2:$C$6</c:f>
              <c:numCache>
                <c:formatCode>0.0</c:formatCode>
                <c:ptCount val="5"/>
                <c:pt idx="0">
                  <c:v>0.72405438608337924</c:v>
                </c:pt>
                <c:pt idx="1">
                  <c:v>1.5067250962672958</c:v>
                </c:pt>
                <c:pt idx="2">
                  <c:v>1.6458533754773388</c:v>
                </c:pt>
                <c:pt idx="3">
                  <c:v>1.7134638351307565</c:v>
                </c:pt>
                <c:pt idx="4">
                  <c:v>1.9088507905426706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DE1-4015-8FA1-E24C4F8F45D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0.17582725063464633</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0.1504563286522389</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1.5707426425076108</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0.15045632865223979</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0.53967131821685044</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0.28694736217754802</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7.3640240154884991</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0.34391350298336398</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0.80744048732717033</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0.22510837101705405</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2.3500993325390951</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0.22510837101705405</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6.4942830959711983E-2</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8.6130773552184845</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0.43025267330158457</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0.13886889463597996</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1.4497714817088365</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0.13886889463597996</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0.1573101789490341</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9.0083769502534015</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8.4435817496632222</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East Sussex Healthcare NHS Trust</c:v>
                </c:pt>
                <c:pt idx="3">
                  <c:v>East Kent Hospitals University NHS Foundation Trust</c:v>
                </c:pt>
                <c:pt idx="4">
                  <c:v>Royal Surrey County Hospital NHS Foundation Trust</c:v>
                </c:pt>
              </c:strCache>
            </c:strRef>
          </c:cat>
          <c:val>
            <c:numRef>
              <c:f>Sheet1!$B$2:$B$6</c:f>
              <c:numCache>
                <c:formatCode>0.0</c:formatCode>
                <c:ptCount val="5"/>
                <c:pt idx="0">
                  <c:v>7.47337491012392</c:v>
                </c:pt>
                <c:pt idx="1">
                  <c:v>7.8711975572249528</c:v>
                </c:pt>
                <c:pt idx="2">
                  <c:v>8.1701318881343674</c:v>
                </c:pt>
                <c:pt idx="3">
                  <c:v>8.2024221047280381</c:v>
                </c:pt>
                <c:pt idx="4">
                  <c:v>8.2131303963242122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1B9-4468-8BB2-AF0ED7DB77B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East Sussex Healthcare NHS Trust</c:v>
                </c:pt>
                <c:pt idx="3">
                  <c:v>East Kent Hospitals University NHS Foundation Trust</c:v>
                </c:pt>
                <c:pt idx="4">
                  <c:v>Royal Surrey County Hospital NHS Foundation Trust</c:v>
                </c:pt>
              </c:strCache>
            </c:strRef>
          </c:cat>
          <c:val>
            <c:numRef>
              <c:f>Sheet1!$C$2:$C$6</c:f>
              <c:numCache>
                <c:formatCode>0.0</c:formatCode>
                <c:ptCount val="5"/>
                <c:pt idx="0">
                  <c:v>2.52662508987608</c:v>
                </c:pt>
                <c:pt idx="1">
                  <c:v>2.1288024427750472</c:v>
                </c:pt>
                <c:pt idx="2">
                  <c:v>1.8298681118656326</c:v>
                </c:pt>
                <c:pt idx="3">
                  <c:v>1.7975778952719619</c:v>
                </c:pt>
                <c:pt idx="4">
                  <c:v>1.7868696036757878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1B9-4468-8BB2-AF0ED7DB77B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Isle Of Wight NHS Trust</c:v>
                </c:pt>
                <c:pt idx="2">
                  <c:v>University Hospital Southampton NHS Foundation Trust</c:v>
                </c:pt>
                <c:pt idx="3">
                  <c:v>Maidstone and Tunbridge Wells NHS Trust</c:v>
                </c:pt>
                <c:pt idx="4">
                  <c:v>University Hospitals Sussex NHS Foundation Trust</c:v>
                </c:pt>
              </c:strCache>
            </c:strRef>
          </c:cat>
          <c:val>
            <c:numRef>
              <c:f>Sheet1!$B$2:$B$6</c:f>
              <c:numCache>
                <c:formatCode>0.0</c:formatCode>
                <c:ptCount val="5"/>
                <c:pt idx="0">
                  <c:v>9.3721094609897815</c:v>
                </c:pt>
                <c:pt idx="1">
                  <c:v>8.9469764604491537</c:v>
                </c:pt>
                <c:pt idx="2">
                  <c:v>8.7575948585434062</c:v>
                </c:pt>
                <c:pt idx="3">
                  <c:v>8.6987392151641938</c:v>
                </c:pt>
                <c:pt idx="4">
                  <c:v>8.6906639426919412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F7E-42D9-A3CA-E4BE3B31CF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Isle Of Wight NHS Trust</c:v>
                </c:pt>
                <c:pt idx="2">
                  <c:v>University Hospital Southampton NHS Foundation Trust</c:v>
                </c:pt>
                <c:pt idx="3">
                  <c:v>Maidstone and Tunbridge Wells NHS Trust</c:v>
                </c:pt>
                <c:pt idx="4">
                  <c:v>University Hospitals Sussex NHS Foundation Trust</c:v>
                </c:pt>
              </c:strCache>
            </c:strRef>
          </c:cat>
          <c:val>
            <c:numRef>
              <c:f>Sheet1!$C$2:$C$6</c:f>
              <c:numCache>
                <c:formatCode>0.0</c:formatCode>
                <c:ptCount val="5"/>
                <c:pt idx="0">
                  <c:v>0.62789053901021852</c:v>
                </c:pt>
                <c:pt idx="1">
                  <c:v>1.0530235395508463</c:v>
                </c:pt>
                <c:pt idx="2">
                  <c:v>1.2424051414565938</c:v>
                </c:pt>
                <c:pt idx="3">
                  <c:v>1.3012607848358062</c:v>
                </c:pt>
                <c:pt idx="4">
                  <c:v>1.3093360573080588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F7E-42D9-A3CA-E4BE3B31CF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0.23277259859434363</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0.36120366583973418</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0.1007008814875352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1.0513028604876968</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0.1007008814875352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0.36120366583973507</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0.16915182890075542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7.8240125894515229</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0.19556236415199901</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0.2927547955651546</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8.1617848214738942E-2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0.85207871100537602</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8.1617848214738942E-2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0.2636069098810836</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8.7129276964039608</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0.28346034053218183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0.12538154698664172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1.3089654931743979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0.12538154698664172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0.41186436470070475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8.994971252183646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0.13546779241373041</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0.27874769661153564</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7.7712773750906905E-2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0.81131028978008501</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7.7712773750906905E-2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0.27874769661153564</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4.6123939523610602E-2</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8.8925963352408317</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0.30754163363287912</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8.6955673090232999E-2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0.90780484247012438</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8.6955673090232111E-2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0.31190102233257555</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9.1289795768968673E-2</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8.3447903775565724</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8.8565748085374185</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Royal Berkshire NHS Foundation Trust</c:v>
                </c:pt>
                <c:pt idx="3">
                  <c:v>East Kent Hospitals University NHS Foundation Trust</c:v>
                </c:pt>
                <c:pt idx="4">
                  <c:v>Royal Surrey County Hospital NHS Foundation Trust</c:v>
                </c:pt>
              </c:strCache>
            </c:strRef>
          </c:cat>
          <c:val>
            <c:numRef>
              <c:f>Sheet1!$B$2:$B$6</c:f>
              <c:numCache>
                <c:formatCode>0.0</c:formatCode>
                <c:ptCount val="5"/>
                <c:pt idx="0">
                  <c:v>7.64767423626453</c:v>
                </c:pt>
                <c:pt idx="1">
                  <c:v>7.8826403596796917</c:v>
                </c:pt>
                <c:pt idx="2">
                  <c:v>7.9685108208314626</c:v>
                </c:pt>
                <c:pt idx="3">
                  <c:v>7.991668635919507</c:v>
                </c:pt>
                <c:pt idx="4">
                  <c:v>8.1796485900394789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B98-4152-A0EF-F80E00C7114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Royal Berkshire NHS Foundation Trust</c:v>
                </c:pt>
                <c:pt idx="3">
                  <c:v>East Kent Hospitals University NHS Foundation Trust</c:v>
                </c:pt>
                <c:pt idx="4">
                  <c:v>Royal Surrey County Hospital NHS Foundation Trust</c:v>
                </c:pt>
              </c:strCache>
            </c:strRef>
          </c:cat>
          <c:val>
            <c:numRef>
              <c:f>Sheet1!$C$2:$C$6</c:f>
              <c:numCache>
                <c:formatCode>0.0</c:formatCode>
                <c:ptCount val="5"/>
                <c:pt idx="0">
                  <c:v>2.35232576373547</c:v>
                </c:pt>
                <c:pt idx="1">
                  <c:v>2.1173596403203083</c:v>
                </c:pt>
                <c:pt idx="2">
                  <c:v>2.0314891791685374</c:v>
                </c:pt>
                <c:pt idx="3">
                  <c:v>2.008331364080493</c:v>
                </c:pt>
                <c:pt idx="4">
                  <c:v>1.8203514099605211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B98-4152-A0EF-F80E00C7114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Ashford and St Peter's Hospitals NHS Foundation Trust</c:v>
                </c:pt>
                <c:pt idx="3">
                  <c:v>Buckinghamshire Healthcare NHS Trust</c:v>
                </c:pt>
                <c:pt idx="4">
                  <c:v>Hampshire Hospitals NHS Foundation Trust</c:v>
                </c:pt>
              </c:strCache>
            </c:strRef>
          </c:cat>
          <c:val>
            <c:numRef>
              <c:f>Sheet1!$B$2:$B$6</c:f>
              <c:numCache>
                <c:formatCode>0.0</c:formatCode>
                <c:ptCount val="5"/>
                <c:pt idx="0">
                  <c:v>9.402606952407881</c:v>
                </c:pt>
                <c:pt idx="1">
                  <c:v>8.9634406133886202</c:v>
                </c:pt>
                <c:pt idx="2">
                  <c:v>8.9085941409052722</c:v>
                </c:pt>
                <c:pt idx="3">
                  <c:v>8.8565748085374185</c:v>
                </c:pt>
                <c:pt idx="4">
                  <c:v>8.6767735641327999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45F-4C79-BBEF-70781BF7651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Ashford and St Peter's Hospitals NHS Foundation Trust</c:v>
                </c:pt>
                <c:pt idx="3">
                  <c:v>Buckinghamshire Healthcare NHS Trust</c:v>
                </c:pt>
                <c:pt idx="4">
                  <c:v>Hampshire Hospitals NHS Foundation Trust</c:v>
                </c:pt>
              </c:strCache>
            </c:strRef>
          </c:cat>
          <c:val>
            <c:numRef>
              <c:f>Sheet1!$C$2:$C$6</c:f>
              <c:numCache>
                <c:formatCode>0.0</c:formatCode>
                <c:ptCount val="5"/>
                <c:pt idx="0">
                  <c:v>0.59739304759211898</c:v>
                </c:pt>
                <c:pt idx="1">
                  <c:v>1.0365593866113798</c:v>
                </c:pt>
                <c:pt idx="2">
                  <c:v>1.0914058590947278</c:v>
                </c:pt>
                <c:pt idx="3">
                  <c:v>1.1434251914625815</c:v>
                </c:pt>
                <c:pt idx="4">
                  <c:v>1.3232264358672001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45F-4C79-BBEF-70781BF7651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0.20277114146700104</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0.11577582143167398</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1.208683086468298</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0.11577582143167398</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0.41155515892879713</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8.8565748085374185</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0.19304567432215514</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0.44009921924358331</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0.12269637191187588</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1.2809326478277505</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0.12269637191187499</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0.44009921924358508</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0.25396854576742278</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8.3452318965138677</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1.0565316144294759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0.24063767095634425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6.7087983528834272E-2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0.70038899308887537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6.7087983528834272E-2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0.24063767095634425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9.9835846525452965E-2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9.6957028092015616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0.28523903444453591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0.23289282715819581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2.431367945957712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0.23289282715819759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0.81188602836449508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6.8955750411288816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8.281283435673803E-2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0.23388194956945529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2.4416942430562916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0.23388194956945529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0.83891040783678239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0.70196195328928468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4.5058032710887987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0.13519117746151377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2.1568001625998816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0.20659287226281542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0.20666932318163056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7.2305139555525404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0.74452554744525545</c:v>
                </c:pt>
                <c:pt idx="1">
                  <c:v>5.8394160583941604E-2</c:v>
                </c:pt>
                <c:pt idx="2">
                  <c:v>0.13868613138686131</c:v>
                </c:pt>
                <c:pt idx="3">
                  <c:v>2.1897810218978103E-2</c:v>
                </c:pt>
                <c:pt idx="4">
                  <c:v>7.2992700729927005E-3</c:v>
                </c:pt>
                <c:pt idx="5">
                  <c:v>2.9197080291970798E-2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5.5284418675628464</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East Kent Hospitals University NHS Foundation Trust</c:v>
                </c:pt>
                <c:pt idx="2">
                  <c:v>Medway NHS Foundation Trust</c:v>
                </c:pt>
                <c:pt idx="3">
                  <c:v>Ashford and St Peter's Hospitals NHS Foundation Trust</c:v>
                </c:pt>
                <c:pt idx="4">
                  <c:v>Royal Berkshire NHS Foundation Trust</c:v>
                </c:pt>
              </c:strCache>
            </c:strRef>
          </c:cat>
          <c:val>
            <c:numRef>
              <c:f>Sheet1!$B$2:$B$6</c:f>
              <c:numCache>
                <c:formatCode>0.0</c:formatCode>
                <c:ptCount val="5"/>
                <c:pt idx="0">
                  <c:v>5.1333798615479509</c:v>
                </c:pt>
                <c:pt idx="1">
                  <c:v>5.282709165844464</c:v>
                </c:pt>
                <c:pt idx="2">
                  <c:v>5.507679180268104</c:v>
                </c:pt>
                <c:pt idx="3">
                  <c:v>5.5107917625809488</c:v>
                </c:pt>
                <c:pt idx="4">
                  <c:v>5.5273524817522972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64A-46EF-8402-3AB1F96A1D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East Kent Hospitals University NHS Foundation Trust</c:v>
                </c:pt>
                <c:pt idx="2">
                  <c:v>Medway NHS Foundation Trust</c:v>
                </c:pt>
                <c:pt idx="3">
                  <c:v>Ashford and St Peter's Hospitals NHS Foundation Trust</c:v>
                </c:pt>
                <c:pt idx="4">
                  <c:v>Royal Berkshire NHS Foundation Trust</c:v>
                </c:pt>
              </c:strCache>
            </c:strRef>
          </c:cat>
          <c:val>
            <c:numRef>
              <c:f>Sheet1!$C$2:$C$6</c:f>
              <c:numCache>
                <c:formatCode>0.0</c:formatCode>
                <c:ptCount val="5"/>
                <c:pt idx="0">
                  <c:v>4.8666201384520491</c:v>
                </c:pt>
                <c:pt idx="1">
                  <c:v>4.717290834155536</c:v>
                </c:pt>
                <c:pt idx="2">
                  <c:v>4.492320819731896</c:v>
                </c:pt>
                <c:pt idx="3">
                  <c:v>4.4892082374190512</c:v>
                </c:pt>
                <c:pt idx="4">
                  <c:v>4.4726475182477028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64A-46EF-8402-3AB1F96A1D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Portsmouth Hospitals University NHS Trust</c:v>
                </c:pt>
                <c:pt idx="2">
                  <c:v>Oxford University Hospitals NHS Foundation Trust</c:v>
                </c:pt>
                <c:pt idx="3">
                  <c:v>Hampshire Hospitals NHS Foundation Trust</c:v>
                </c:pt>
                <c:pt idx="4">
                  <c:v>University Hospital Southampton NHS Foundation Trust</c:v>
                </c:pt>
              </c:strCache>
            </c:strRef>
          </c:cat>
          <c:val>
            <c:numRef>
              <c:f>Sheet1!$B$2:$B$6</c:f>
              <c:numCache>
                <c:formatCode>0.0</c:formatCode>
                <c:ptCount val="5"/>
                <c:pt idx="0">
                  <c:v>8.1233378992817737</c:v>
                </c:pt>
                <c:pt idx="1">
                  <c:v>6.5466999692845818</c:v>
                </c:pt>
                <c:pt idx="2">
                  <c:v>6.4317274033309761</c:v>
                </c:pt>
                <c:pt idx="3">
                  <c:v>6.3929823231681171</c:v>
                </c:pt>
                <c:pt idx="4">
                  <c:v>6.1766912831554119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D5-44A2-A53A-70FEFEC2F3B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Portsmouth Hospitals University NHS Trust</c:v>
                </c:pt>
                <c:pt idx="2">
                  <c:v>Oxford University Hospitals NHS Foundation Trust</c:v>
                </c:pt>
                <c:pt idx="3">
                  <c:v>Hampshire Hospitals NHS Foundation Trust</c:v>
                </c:pt>
                <c:pt idx="4">
                  <c:v>University Hospital Southampton NHS Foundation Trust</c:v>
                </c:pt>
              </c:strCache>
            </c:strRef>
          </c:cat>
          <c:val>
            <c:numRef>
              <c:f>Sheet1!$C$2:$C$6</c:f>
              <c:numCache>
                <c:formatCode>0.0</c:formatCode>
                <c:ptCount val="5"/>
                <c:pt idx="0">
                  <c:v>1.8766621007182263</c:v>
                </c:pt>
                <c:pt idx="1">
                  <c:v>3.4533000307154182</c:v>
                </c:pt>
                <c:pt idx="2">
                  <c:v>3.5682725966690239</c:v>
                </c:pt>
                <c:pt idx="3">
                  <c:v>3.6070176768318829</c:v>
                </c:pt>
                <c:pt idx="4">
                  <c:v>3.8233087168445881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D5-44A2-A53A-70FEFEC2F3B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0.81836196666962113</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0.2808612975600786</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2.9321519450824889</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0.28086129756007949</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0.29810811667021397</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6.3899426663229102</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0.57913809881943035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0.25427944582365303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2.6546411988530929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0.25427944582365214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0.17020144909533919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6.4153410178854617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0.62007123103909567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0.24589689227580713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2.5671285336920375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0.24589689227580713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0.19521381427025197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7.6098949324128586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0.34697442143629997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0.27833643554032728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2.9057927451977292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0.27833643554032683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0.99836405966690389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0.81734222708977633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4.5488658727097162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0.42917652056337818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0.24006907571579972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2.5062869588276526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0.24006907571579816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0.86110299058342843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0.42307821238747589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2.6781648484832821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9.8474188606171964E-2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1.4966000145183926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0.14335444747705495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0.51419760361830491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0.13079858162855018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7.4284531967178902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9.3622823599903118</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0.49635036496350365</c:v>
                </c:pt>
                <c:pt idx="1">
                  <c:v>0.5036496350364964</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Dartford and Gravesham NHS Trust</c:v>
                </c:pt>
                <c:pt idx="1">
                  <c:v>Medway NHS Foundation Trust</c:v>
                </c:pt>
                <c:pt idx="2">
                  <c:v>Buckinghamshire Healthcare NHS Trust</c:v>
                </c:pt>
                <c:pt idx="3">
                  <c:v>East Sussex Healthcare NHS Trust</c:v>
                </c:pt>
                <c:pt idx="4">
                  <c:v>East Kent Hospitals University NHS Foundation Trust</c:v>
                </c:pt>
              </c:strCache>
            </c:strRef>
          </c:cat>
          <c:val>
            <c:numRef>
              <c:f>Sheet1!$B$2:$B$6</c:f>
              <c:numCache>
                <c:formatCode>0.0</c:formatCode>
                <c:ptCount val="5"/>
                <c:pt idx="0">
                  <c:v>9.1170346262171602</c:v>
                </c:pt>
                <c:pt idx="1">
                  <c:v>9.1727990639574255</c:v>
                </c:pt>
                <c:pt idx="2">
                  <c:v>9.3622823599903118</c:v>
                </c:pt>
                <c:pt idx="3">
                  <c:v>9.3677171175067588</c:v>
                </c:pt>
                <c:pt idx="4">
                  <c:v>9.372152142335727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82E-408D-B996-8086439643E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Dartford and Gravesham NHS Trust</c:v>
                </c:pt>
                <c:pt idx="1">
                  <c:v>Medway NHS Foundation Trust</c:v>
                </c:pt>
                <c:pt idx="2">
                  <c:v>Buckinghamshire Healthcare NHS Trust</c:v>
                </c:pt>
                <c:pt idx="3">
                  <c:v>East Sussex Healthcare NHS Trust</c:v>
                </c:pt>
                <c:pt idx="4">
                  <c:v>East Kent Hospitals University NHS Foundation Trust</c:v>
                </c:pt>
              </c:strCache>
            </c:strRef>
          </c:cat>
          <c:val>
            <c:numRef>
              <c:f>Sheet1!$C$2:$C$6</c:f>
              <c:numCache>
                <c:formatCode>0.0</c:formatCode>
                <c:ptCount val="5"/>
                <c:pt idx="0">
                  <c:v>0.88296537378283979</c:v>
                </c:pt>
                <c:pt idx="1">
                  <c:v>0.8272009360425745</c:v>
                </c:pt>
                <c:pt idx="2">
                  <c:v>0.63771764000968822</c:v>
                </c:pt>
                <c:pt idx="3">
                  <c:v>0.63228288249324116</c:v>
                </c:pt>
                <c:pt idx="4">
                  <c:v>0.62784785766427298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82E-408D-B996-8086439643E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Isle Of Wight NHS Trust</c:v>
                </c:pt>
                <c:pt idx="1">
                  <c:v>Portsmouth Hospitals University NHS Trust</c:v>
                </c:pt>
                <c:pt idx="2">
                  <c:v>Queen Victoria Hospital NHS Foundation Trust</c:v>
                </c:pt>
                <c:pt idx="3">
                  <c:v>Oxford University Hospitals NHS Foundation Trust</c:v>
                </c:pt>
                <c:pt idx="4">
                  <c:v>Hampshire Hospitals NHS Foundation Trust</c:v>
                </c:pt>
              </c:strCache>
            </c:strRef>
          </c:cat>
          <c:val>
            <c:numRef>
              <c:f>Sheet1!$B$2:$B$6</c:f>
              <c:numCache>
                <c:formatCode>0.0</c:formatCode>
                <c:ptCount val="5"/>
                <c:pt idx="0">
                  <c:v>9.8053922975736914</c:v>
                </c:pt>
                <c:pt idx="1">
                  <c:v>9.6032936694397524</c:v>
                </c:pt>
                <c:pt idx="2">
                  <c:v>9.601824609577589</c:v>
                </c:pt>
                <c:pt idx="3">
                  <c:v>9.562734433266483</c:v>
                </c:pt>
                <c:pt idx="4">
                  <c:v>9.5000808392833296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C02-4E86-9303-3DE97DB7024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Isle Of Wight NHS Trust</c:v>
                </c:pt>
                <c:pt idx="1">
                  <c:v>Portsmouth Hospitals University NHS Trust</c:v>
                </c:pt>
                <c:pt idx="2">
                  <c:v>Queen Victoria Hospital NHS Foundation Trust</c:v>
                </c:pt>
                <c:pt idx="3">
                  <c:v>Oxford University Hospitals NHS Foundation Trust</c:v>
                </c:pt>
                <c:pt idx="4">
                  <c:v>Hampshire Hospitals NHS Foundation Trust</c:v>
                </c:pt>
              </c:strCache>
            </c:strRef>
          </c:cat>
          <c:val>
            <c:numRef>
              <c:f>Sheet1!$C$2:$C$6</c:f>
              <c:numCache>
                <c:formatCode>0.0</c:formatCode>
                <c:ptCount val="5"/>
                <c:pt idx="0">
                  <c:v>0.19460770242630865</c:v>
                </c:pt>
                <c:pt idx="1">
                  <c:v>0.39670633056024762</c:v>
                </c:pt>
                <c:pt idx="2">
                  <c:v>0.39817539042241101</c:v>
                </c:pt>
                <c:pt idx="3">
                  <c:v>0.43726556673351702</c:v>
                </c:pt>
                <c:pt idx="4">
                  <c:v>0.49991916071667042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C02-4E86-9303-3DE97DB7024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0.15717905896464401</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0.14915946508663325</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4.1584543671540075E-2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0.43413671328565329</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4.004695046393536E-2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9.557151914192529</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0.26426435928399972</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9.5775589301037911E-2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0.99988351154145505</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9.5775589301037911E-2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0.22657342084286647</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8.6754250523809393</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0.12597464297775574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4.5480827283407521E-2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0.40476788424905052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9.8542701133974671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Medway NHS Foundation Trust</c:v>
                </c:pt>
                <c:pt idx="2">
                  <c:v>Frimley Health NHS Foundation Trust</c:v>
                </c:pt>
                <c:pt idx="3">
                  <c:v>Royal Berkshire NHS Foundation Trust</c:v>
                </c:pt>
                <c:pt idx="4">
                  <c:v>University Hospital Southampton NHS Foundation Trust</c:v>
                </c:pt>
              </c:strCache>
            </c:strRef>
          </c:cat>
          <c:val>
            <c:numRef>
              <c:f>Sheet1!$B$2:$B$6</c:f>
              <c:numCache>
                <c:formatCode>0.0</c:formatCode>
                <c:ptCount val="5"/>
                <c:pt idx="0">
                  <c:v>5.7053116686386192</c:v>
                </c:pt>
                <c:pt idx="1">
                  <c:v>6.206263266557408</c:v>
                </c:pt>
                <c:pt idx="2">
                  <c:v>6.235380441927397</c:v>
                </c:pt>
                <c:pt idx="3">
                  <c:v>6.2626349614155181</c:v>
                </c:pt>
                <c:pt idx="4">
                  <c:v>6.2773745284822011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53C-4FD2-B866-D446909BB1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Medway NHS Foundation Trust</c:v>
                </c:pt>
                <c:pt idx="2">
                  <c:v>Frimley Health NHS Foundation Trust</c:v>
                </c:pt>
                <c:pt idx="3">
                  <c:v>Royal Berkshire NHS Foundation Trust</c:v>
                </c:pt>
                <c:pt idx="4">
                  <c:v>University Hospital Southampton NHS Foundation Trust</c:v>
                </c:pt>
              </c:strCache>
            </c:strRef>
          </c:cat>
          <c:val>
            <c:numRef>
              <c:f>Sheet1!$C$2:$C$6</c:f>
              <c:numCache>
                <c:formatCode>0.0</c:formatCode>
                <c:ptCount val="5"/>
                <c:pt idx="0">
                  <c:v>4.2946883313613808</c:v>
                </c:pt>
                <c:pt idx="1">
                  <c:v>3.793736733442592</c:v>
                </c:pt>
                <c:pt idx="2">
                  <c:v>3.764619558072603</c:v>
                </c:pt>
                <c:pt idx="3">
                  <c:v>3.7373650385844819</c:v>
                </c:pt>
                <c:pt idx="4">
                  <c:v>3.7226254715177989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53C-4FD2-B866-D446909BB1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Ashford and St Peter's Hospitals NHS Foundation Trust</c:v>
                </c:pt>
                <c:pt idx="1">
                  <c:v>Oxford University Hospitals NHS Foundation Trust</c:v>
                </c:pt>
                <c:pt idx="2">
                  <c:v>East Kent Hospitals University NHS Foundation Trust</c:v>
                </c:pt>
                <c:pt idx="3">
                  <c:v>Hampshire Hospitals NHS Foundation Trust</c:v>
                </c:pt>
                <c:pt idx="4">
                  <c:v>University Hospitals Sussex NHS Foundation Trust</c:v>
                </c:pt>
              </c:strCache>
            </c:strRef>
          </c:cat>
          <c:val>
            <c:numRef>
              <c:f>Sheet1!$B$2:$B$6</c:f>
              <c:numCache>
                <c:formatCode>0.0</c:formatCode>
                <c:ptCount val="5"/>
                <c:pt idx="0">
                  <c:v>6.9915182959720967</c:v>
                </c:pt>
                <c:pt idx="1">
                  <c:v>6.9795632404220633</c:v>
                </c:pt>
                <c:pt idx="2">
                  <c:v>6.866070455529929</c:v>
                </c:pt>
                <c:pt idx="3">
                  <c:v>6.7938970596138022</c:v>
                </c:pt>
                <c:pt idx="4">
                  <c:v>6.4559777550178232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3F3-4DE1-B752-364FEAABC76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Ashford and St Peter's Hospitals NHS Foundation Trust</c:v>
                </c:pt>
                <c:pt idx="1">
                  <c:v>Oxford University Hospitals NHS Foundation Trust</c:v>
                </c:pt>
                <c:pt idx="2">
                  <c:v>East Kent Hospitals University NHS Foundation Trust</c:v>
                </c:pt>
                <c:pt idx="3">
                  <c:v>Hampshire Hospitals NHS Foundation Trust</c:v>
                </c:pt>
                <c:pt idx="4">
                  <c:v>University Hospitals Sussex NHS Foundation Trust</c:v>
                </c:pt>
              </c:strCache>
            </c:strRef>
          </c:cat>
          <c:val>
            <c:numRef>
              <c:f>Sheet1!$C$2:$C$6</c:f>
              <c:numCache>
                <c:formatCode>0.0</c:formatCode>
                <c:ptCount val="5"/>
                <c:pt idx="0">
                  <c:v>3.0084817040279033</c:v>
                </c:pt>
                <c:pt idx="1">
                  <c:v>3.0204367595779367</c:v>
                </c:pt>
                <c:pt idx="2">
                  <c:v>3.133929544470071</c:v>
                </c:pt>
                <c:pt idx="3">
                  <c:v>3.2061029403861978</c:v>
                </c:pt>
                <c:pt idx="4">
                  <c:v>3.5440222449821768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3F3-4DE1-B752-364FEAABC76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0.53284671532846728</c:v>
                </c:pt>
                <c:pt idx="1">
                  <c:v>0.145985401459854</c:v>
                </c:pt>
                <c:pt idx="2">
                  <c:v>0.32116788321167883</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0.19888775920813284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0.13233447239328111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1.3815530441549075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0.132334472393282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0.23932333392953886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6.8270543364092484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0.48328076058722225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0.26176680274708275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2.7328081387528949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0.26176680274708275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0.17274741158312779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5.1544233914018891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0.33973111369098774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0.11497139638652687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1.2002850035665267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0.11497139638652598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0.41239052953738486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0.36517297645137781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8.5287354509865754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8.7030540235626876</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East Kent Hospitals University NHS Foundation Trust</c:v>
                </c:pt>
                <c:pt idx="3">
                  <c:v>Royal Surrey County Hospital NHS Foundation Trust</c:v>
                </c:pt>
                <c:pt idx="4">
                  <c:v>Dartford and Gravesham NHS Trust</c:v>
                </c:pt>
              </c:strCache>
            </c:strRef>
          </c:cat>
          <c:val>
            <c:numRef>
              <c:f>Sheet1!$B$2:$B$6</c:f>
              <c:numCache>
                <c:formatCode>0.0</c:formatCode>
                <c:ptCount val="5"/>
                <c:pt idx="0">
                  <c:v>7.558442853692025</c:v>
                </c:pt>
                <c:pt idx="1">
                  <c:v>7.8853060965307762</c:v>
                </c:pt>
                <c:pt idx="2">
                  <c:v>8.3607620787614056</c:v>
                </c:pt>
                <c:pt idx="3">
                  <c:v>8.3961478880932425</c:v>
                </c:pt>
                <c:pt idx="4">
                  <c:v>8.4045707766544382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CA-48AB-8AAD-27BBF44AE33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East Kent Hospitals University NHS Foundation Trust</c:v>
                </c:pt>
                <c:pt idx="3">
                  <c:v>Royal Surrey County Hospital NHS Foundation Trust</c:v>
                </c:pt>
                <c:pt idx="4">
                  <c:v>Dartford and Gravesham NHS Trust</c:v>
                </c:pt>
              </c:strCache>
            </c:strRef>
          </c:cat>
          <c:val>
            <c:numRef>
              <c:f>Sheet1!$C$2:$C$6</c:f>
              <c:numCache>
                <c:formatCode>0.0</c:formatCode>
                <c:ptCount val="5"/>
                <c:pt idx="0">
                  <c:v>2.441557146307975</c:v>
                </c:pt>
                <c:pt idx="1">
                  <c:v>2.1146939034692238</c:v>
                </c:pt>
                <c:pt idx="2">
                  <c:v>1.6392379212385944</c:v>
                </c:pt>
                <c:pt idx="3">
                  <c:v>1.6038521119067575</c:v>
                </c:pt>
                <c:pt idx="4">
                  <c:v>1.5954292233455618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CA-48AB-8AAD-27BBF44AE33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University Hospitals Sussex NHS Foundation Trust</c:v>
                </c:pt>
                <c:pt idx="3">
                  <c:v>Oxford University Hospitals NHS Foundation Trust</c:v>
                </c:pt>
                <c:pt idx="4">
                  <c:v>Portsmouth Hospitals University NHS Trust</c:v>
                </c:pt>
              </c:strCache>
            </c:strRef>
          </c:cat>
          <c:val>
            <c:numRef>
              <c:f>Sheet1!$B$2:$B$6</c:f>
              <c:numCache>
                <c:formatCode>0.0</c:formatCode>
                <c:ptCount val="5"/>
                <c:pt idx="0">
                  <c:v>9.3607941163042394</c:v>
                </c:pt>
                <c:pt idx="1">
                  <c:v>9.0771687789155582</c:v>
                </c:pt>
                <c:pt idx="2">
                  <c:v>9.0348887956369364</c:v>
                </c:pt>
                <c:pt idx="3">
                  <c:v>8.9367011553522406</c:v>
                </c:pt>
                <c:pt idx="4">
                  <c:v>8.9342944015828447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C8-4210-9F4E-5D85C2380D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University Hospitals Sussex NHS Foundation Trust</c:v>
                </c:pt>
                <c:pt idx="3">
                  <c:v>Oxford University Hospitals NHS Foundation Trust</c:v>
                </c:pt>
                <c:pt idx="4">
                  <c:v>Portsmouth Hospitals University NHS Trust</c:v>
                </c:pt>
              </c:strCache>
            </c:strRef>
          </c:cat>
          <c:val>
            <c:numRef>
              <c:f>Sheet1!$C$2:$C$6</c:f>
              <c:numCache>
                <c:formatCode>0.0</c:formatCode>
                <c:ptCount val="5"/>
                <c:pt idx="0">
                  <c:v>0.63920588369576059</c:v>
                </c:pt>
                <c:pt idx="1">
                  <c:v>0.92283122108444182</c:v>
                </c:pt>
                <c:pt idx="2">
                  <c:v>0.96511120436306364</c:v>
                </c:pt>
                <c:pt idx="3">
                  <c:v>1.0632988446477594</c:v>
                </c:pt>
                <c:pt idx="4">
                  <c:v>1.0657055984171553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C8-4210-9F4E-5D85C2380D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0.35871998787668335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0.11725671231236223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1.2241433763479828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0.11725671231236312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0.42058772183422199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5.8289787941331994E-2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8.4635143918536873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6.5866579777839718E-2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0.3238636833207682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9.0290773534595914E-2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0.94262281611027632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9.0290773534595914E-2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4.2101820483635422E-2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9.0679635226949813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0.48175182481751833</c:v>
                </c:pt>
                <c:pt idx="1">
                  <c:v>0.5036496350364964</c:v>
                </c:pt>
                <c:pt idx="2">
                  <c:v>7.2992700729927005E-3</c:v>
                </c:pt>
                <c:pt idx="3">
                  <c:v>7.2992700729927005E-3</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9.8709963616609997E-2</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0.42751125606566998</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0.11918694189210566</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1.2442946982491145</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0.11918694189210655</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0.42751125606567086</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9.4794581682409174E-2</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8.5776841561393997</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8.3726923703290694</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Medway NHS Foundation Trust</c:v>
                </c:pt>
                <c:pt idx="2">
                  <c:v>Dartford and Gravesham NHS Trust</c:v>
                </c:pt>
                <c:pt idx="3">
                  <c:v>Royal Surrey County Hospital NHS Foundation Trust</c:v>
                </c:pt>
                <c:pt idx="4">
                  <c:v>East Kent Hospitals University NHS Foundation Trust</c:v>
                </c:pt>
              </c:strCache>
            </c:strRef>
          </c:cat>
          <c:val>
            <c:numRef>
              <c:f>Sheet1!$B$2:$B$6</c:f>
              <c:numCache>
                <c:formatCode>0.0</c:formatCode>
                <c:ptCount val="5"/>
                <c:pt idx="0">
                  <c:v>7.9158063351913226</c:v>
                </c:pt>
                <c:pt idx="1">
                  <c:v>7.9274052793184202</c:v>
                </c:pt>
                <c:pt idx="2">
                  <c:v>8.0499337023658804</c:v>
                </c:pt>
                <c:pt idx="3">
                  <c:v>8.2073461258565601</c:v>
                </c:pt>
                <c:pt idx="4">
                  <c:v>8.2121766077851994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B83-466B-A188-B52FA014EBB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Medway NHS Foundation Trust</c:v>
                </c:pt>
                <c:pt idx="2">
                  <c:v>Dartford and Gravesham NHS Trust</c:v>
                </c:pt>
                <c:pt idx="3">
                  <c:v>Royal Surrey County Hospital NHS Foundation Trust</c:v>
                </c:pt>
                <c:pt idx="4">
                  <c:v>East Kent Hospitals University NHS Foundation Trust</c:v>
                </c:pt>
              </c:strCache>
            </c:strRef>
          </c:cat>
          <c:val>
            <c:numRef>
              <c:f>Sheet1!$C$2:$C$6</c:f>
              <c:numCache>
                <c:formatCode>0.0</c:formatCode>
                <c:ptCount val="5"/>
                <c:pt idx="0">
                  <c:v>2.0841936648086774</c:v>
                </c:pt>
                <c:pt idx="1">
                  <c:v>2.0725947206815798</c:v>
                </c:pt>
                <c:pt idx="2">
                  <c:v>1.9500662976341196</c:v>
                </c:pt>
                <c:pt idx="3">
                  <c:v>1.7926538741434399</c:v>
                </c:pt>
                <c:pt idx="4">
                  <c:v>1.7878233922148006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B83-466B-A188-B52FA014EBB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Isle Of Wight NHS Trust</c:v>
                </c:pt>
                <c:pt idx="2">
                  <c:v>University Hospital Southampton NHS Foundation Trust</c:v>
                </c:pt>
                <c:pt idx="3">
                  <c:v>Surrey and Sussex Healthcare NHS Trust</c:v>
                </c:pt>
                <c:pt idx="4">
                  <c:v>Hampshire Hospitals NHS Foundation Trust</c:v>
                </c:pt>
              </c:strCache>
            </c:strRef>
          </c:cat>
          <c:val>
            <c:numRef>
              <c:f>Sheet1!$B$2:$B$6</c:f>
              <c:numCache>
                <c:formatCode>0.0</c:formatCode>
                <c:ptCount val="5"/>
                <c:pt idx="0">
                  <c:v>9.3868609897114492</c:v>
                </c:pt>
                <c:pt idx="1">
                  <c:v>8.9292842428072188</c:v>
                </c:pt>
                <c:pt idx="2">
                  <c:v>8.746148073779235</c:v>
                </c:pt>
                <c:pt idx="3">
                  <c:v>8.6902836938714891</c:v>
                </c:pt>
                <c:pt idx="4">
                  <c:v>8.6797417574010254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47-43E6-A2AA-F44A4FDC3D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Isle Of Wight NHS Trust</c:v>
                </c:pt>
                <c:pt idx="2">
                  <c:v>University Hospital Southampton NHS Foundation Trust</c:v>
                </c:pt>
                <c:pt idx="3">
                  <c:v>Surrey and Sussex Healthcare NHS Trust</c:v>
                </c:pt>
                <c:pt idx="4">
                  <c:v>Hampshire Hospitals NHS Foundation Trust</c:v>
                </c:pt>
              </c:strCache>
            </c:strRef>
          </c:cat>
          <c:val>
            <c:numRef>
              <c:f>Sheet1!$C$2:$C$6</c:f>
              <c:numCache>
                <c:formatCode>0.0</c:formatCode>
                <c:ptCount val="5"/>
                <c:pt idx="0">
                  <c:v>0.61313901028855078</c:v>
                </c:pt>
                <c:pt idx="1">
                  <c:v>1.0707157571927812</c:v>
                </c:pt>
                <c:pt idx="2">
                  <c:v>1.253851926220765</c:v>
                </c:pt>
                <c:pt idx="3">
                  <c:v>1.3097163061285109</c:v>
                </c:pt>
                <c:pt idx="4">
                  <c:v>1.3202582425989746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47-43E6-A2AA-F44A4FDC3D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0.29136613898233676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0.10877830068459815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1.135629966485098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0.10877830068459815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0.39017653461114321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9.1868477396726433E-2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8.178403173156239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0.13559204558364257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0.25121302069577922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7.0036311969314369E-2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0.73116912209415474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7.0036311969314369E-2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0.25121302069577922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2.0606856816023367E-3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9.1398790742689684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0.10926426166823511</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9.4970247806161368E-2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0.99147586103504892</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9.4970247806161368E-2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0.34064847443802648</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2.4525499364973058E-2</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8.2498887065913582</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1.4375635559828321</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0.50009840698476449</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0.13942369686863287</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1.4555635380004714</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0.1394236968686311</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0.41454086596555406</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7.9225985272997157</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7.723693825454748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Buckinghamshire Healthcare NHS Trust</c:v>
                </c:pt>
                <c:pt idx="2">
                  <c:v>Medway NHS Foundation Trust</c:v>
                </c:pt>
                <c:pt idx="3">
                  <c:v>Portsmouth Hospitals University NHS Trust</c:v>
                </c:pt>
                <c:pt idx="4">
                  <c:v>Frimley Health NHS Foundation Trust</c:v>
                </c:pt>
              </c:strCache>
            </c:strRef>
          </c:cat>
          <c:val>
            <c:numRef>
              <c:f>Sheet1!$B$2:$B$6</c:f>
              <c:numCache>
                <c:formatCode>0.0</c:formatCode>
                <c:ptCount val="5"/>
                <c:pt idx="0">
                  <c:v>7.6339676852541229</c:v>
                </c:pt>
                <c:pt idx="1">
                  <c:v>7.723693825454748</c:v>
                </c:pt>
                <c:pt idx="2">
                  <c:v>7.8259199245857776</c:v>
                </c:pt>
                <c:pt idx="3">
                  <c:v>8.0753103947711811</c:v>
                </c:pt>
                <c:pt idx="4">
                  <c:v>8.0899770784199507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077-4E48-BF87-01582F3E72C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Buckinghamshire Healthcare NHS Trust</c:v>
                </c:pt>
                <c:pt idx="2">
                  <c:v>Medway NHS Foundation Trust</c:v>
                </c:pt>
                <c:pt idx="3">
                  <c:v>Portsmouth Hospitals University NHS Trust</c:v>
                </c:pt>
                <c:pt idx="4">
                  <c:v>Frimley Health NHS Foundation Trust</c:v>
                </c:pt>
              </c:strCache>
            </c:strRef>
          </c:cat>
          <c:val>
            <c:numRef>
              <c:f>Sheet1!$C$2:$C$6</c:f>
              <c:numCache>
                <c:formatCode>0.0</c:formatCode>
                <c:ptCount val="5"/>
                <c:pt idx="0">
                  <c:v>2.3660323147458771</c:v>
                </c:pt>
                <c:pt idx="1">
                  <c:v>2.276306174545252</c:v>
                </c:pt>
                <c:pt idx="2">
                  <c:v>2.1740800754142224</c:v>
                </c:pt>
                <c:pt idx="3">
                  <c:v>1.9246896052288189</c:v>
                </c:pt>
                <c:pt idx="4">
                  <c:v>1.9100229215800493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077-4E48-BF87-01582F3E72C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2</c:v>
                </c:pt>
                <c:pt idx="3">
                  <c:v>67</c:v>
                </c:pt>
                <c:pt idx="4">
                  <c:v>2</c:v>
                </c:pt>
                <c:pt idx="5">
                  <c:v>2</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Surrey and Sussex Healthcare NHS Trust</c:v>
                </c:pt>
                <c:pt idx="2">
                  <c:v>Maidstone and Tunbridge Wells NHS Trust</c:v>
                </c:pt>
                <c:pt idx="3">
                  <c:v>Oxford University Hospitals NHS Foundation Trust</c:v>
                </c:pt>
                <c:pt idx="4">
                  <c:v>Ashford and St Peter's Hospitals NHS Foundation Trust</c:v>
                </c:pt>
              </c:strCache>
            </c:strRef>
          </c:cat>
          <c:val>
            <c:numRef>
              <c:f>Sheet1!$B$2:$B$6</c:f>
              <c:numCache>
                <c:formatCode>0.0</c:formatCode>
                <c:ptCount val="5"/>
                <c:pt idx="0">
                  <c:v>9.1664914383485172</c:v>
                </c:pt>
                <c:pt idx="1">
                  <c:v>8.690806841238766</c:v>
                </c:pt>
                <c:pt idx="2">
                  <c:v>8.5549911039313766</c:v>
                </c:pt>
                <c:pt idx="3">
                  <c:v>8.5485976936386532</c:v>
                </c:pt>
                <c:pt idx="4">
                  <c:v>8.4904714619292161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7C-4B3F-9DA6-83A75396BE1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Surrey and Sussex Healthcare NHS Trust</c:v>
                </c:pt>
                <c:pt idx="2">
                  <c:v>Maidstone and Tunbridge Wells NHS Trust</c:v>
                </c:pt>
                <c:pt idx="3">
                  <c:v>Oxford University Hospitals NHS Foundation Trust</c:v>
                </c:pt>
                <c:pt idx="4">
                  <c:v>Ashford and St Peter's Hospitals NHS Foundation Trust</c:v>
                </c:pt>
              </c:strCache>
            </c:strRef>
          </c:cat>
          <c:val>
            <c:numRef>
              <c:f>Sheet1!$C$2:$C$6</c:f>
              <c:numCache>
                <c:formatCode>0.0</c:formatCode>
                <c:ptCount val="5"/>
                <c:pt idx="0">
                  <c:v>0.83350856165148279</c:v>
                </c:pt>
                <c:pt idx="1">
                  <c:v>1.309193158761234</c:v>
                </c:pt>
                <c:pt idx="2">
                  <c:v>1.4450088960686234</c:v>
                </c:pt>
                <c:pt idx="3">
                  <c:v>1.4514023063613468</c:v>
                </c:pt>
                <c:pt idx="4">
                  <c:v>1.5095285380707839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7C-4B3F-9DA6-83A75396BE1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0.32518741292721653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0.11902246183872567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1.2425775499177698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0.11902246183872656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0.10661058855326644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8.5774658511694053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9.3730562550727647E-2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0.5091382507620601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0.14194393772711589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1.4818744936197552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0.141943937727115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0.43348764992722089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7.1642327658080127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0.58104636080569261</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0.1748290138001849</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1.8251900041920495</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0.1748290138001849</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5.233204569628036E-2</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7.6112253332676429</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0.5482615661209902</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0.16601995400578673</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1.7332246745618001</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0.15958015152899208</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8.2162168078425708</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3.7144534540130891E-2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0.16905114928814413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1.7648699215940553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6.9593028646167454E-2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7.6396811319116704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0.47053782740934391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0.20531794991535079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2.1434901548721443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0.20531794991535079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4.0936866771577485E-2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7.1333410627291816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7.4891714875104149</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East Kent Hospitals University NHS Foundation Trust</c:v>
                </c:pt>
                <c:pt idx="3">
                  <c:v>Surrey and Sussex Healthcare NHS Trust</c:v>
                </c:pt>
                <c:pt idx="4">
                  <c:v>Maidstone and Tunbridge Wells NHS Trust</c:v>
                </c:pt>
              </c:strCache>
            </c:strRef>
          </c:cat>
          <c:val>
            <c:numRef>
              <c:f>Sheet1!$B$2:$B$6</c:f>
              <c:numCache>
                <c:formatCode>0.0</c:formatCode>
                <c:ptCount val="5"/>
                <c:pt idx="0">
                  <c:v>6.198268876491829</c:v>
                </c:pt>
                <c:pt idx="1">
                  <c:v>6.6580704359345129</c:v>
                </c:pt>
                <c:pt idx="2">
                  <c:v>6.700354661866835</c:v>
                </c:pt>
                <c:pt idx="3">
                  <c:v>7.0065173643764282</c:v>
                </c:pt>
                <c:pt idx="4">
                  <c:v>7.3752601935258806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2F6-4FCA-98B9-B78D4A2DF4C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East Kent Hospitals University NHS Foundation Trust</c:v>
                </c:pt>
                <c:pt idx="3">
                  <c:v>Surrey and Sussex Healthcare NHS Trust</c:v>
                </c:pt>
                <c:pt idx="4">
                  <c:v>Maidstone and Tunbridge Wells NHS Trust</c:v>
                </c:pt>
              </c:strCache>
            </c:strRef>
          </c:cat>
          <c:val>
            <c:numRef>
              <c:f>Sheet1!$C$2:$C$6</c:f>
              <c:numCache>
                <c:formatCode>0.0</c:formatCode>
                <c:ptCount val="5"/>
                <c:pt idx="0">
                  <c:v>3.801731123508171</c:v>
                </c:pt>
                <c:pt idx="1">
                  <c:v>3.3419295640654871</c:v>
                </c:pt>
                <c:pt idx="2">
                  <c:v>3.299645338133165</c:v>
                </c:pt>
                <c:pt idx="3">
                  <c:v>2.9934826356235718</c:v>
                </c:pt>
                <c:pt idx="4">
                  <c:v>2.6247398064741194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2F6-4FCA-98B9-B78D4A2DF4C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5.1544233914018891</c:v>
                </c:pt>
                <c:pt idx="1">
                  <c:v>6.4153410178854617</c:v>
                </c:pt>
                <c:pt idx="2">
                  <c:v>7.6396811319116704</c:v>
                </c:pt>
                <c:pt idx="3">
                  <c:v>7.1333410627291816</c:v>
                </c:pt>
                <c:pt idx="4">
                  <c:v>5.6463903522579431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6.5297339648749544</c:v>
                </c:pt>
                <c:pt idx="1">
                  <c:v>7.7204325643007676</c:v>
                </c:pt>
                <c:pt idx="2">
                  <c:v>8.7283117765369731</c:v>
                </c:pt>
                <c:pt idx="3">
                  <c:v>8.1605673131284604</c:v>
                </c:pt>
                <c:pt idx="4">
                  <c:v>6.4598193756752407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Hospitals Sussex NHS Foundation Trust</c:v>
                </c:pt>
                <c:pt idx="2">
                  <c:v>University Hospital Southampton NHS Foundation Trust</c:v>
                </c:pt>
                <c:pt idx="3">
                  <c:v>Oxford University Hospitals NHS Foundation Trust</c:v>
                </c:pt>
                <c:pt idx="4">
                  <c:v>Royal Berkshire NHS Foundation Trust</c:v>
                </c:pt>
              </c:strCache>
            </c:strRef>
          </c:cat>
          <c:val>
            <c:numRef>
              <c:f>Sheet1!$B$2:$B$6</c:f>
              <c:numCache>
                <c:formatCode>0.0</c:formatCode>
                <c:ptCount val="5"/>
                <c:pt idx="0">
                  <c:v>8.8192995826229357</c:v>
                </c:pt>
                <c:pt idx="1">
                  <c:v>8.1908756520718242</c:v>
                </c:pt>
                <c:pt idx="2">
                  <c:v>7.9523123952027834</c:v>
                </c:pt>
                <c:pt idx="3">
                  <c:v>7.8218707561155272</c:v>
                </c:pt>
                <c:pt idx="4">
                  <c:v>7.6987050317664023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FC4-4408-9E4E-4CF411393DA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Hospitals Sussex NHS Foundation Trust</c:v>
                </c:pt>
                <c:pt idx="2">
                  <c:v>University Hospital Southampton NHS Foundation Trust</c:v>
                </c:pt>
                <c:pt idx="3">
                  <c:v>Oxford University Hospitals NHS Foundation Trust</c:v>
                </c:pt>
                <c:pt idx="4">
                  <c:v>Royal Berkshire NHS Foundation Trust</c:v>
                </c:pt>
              </c:strCache>
            </c:strRef>
          </c:cat>
          <c:val>
            <c:numRef>
              <c:f>Sheet1!$C$2:$C$6</c:f>
              <c:numCache>
                <c:formatCode>0.0</c:formatCode>
                <c:ptCount val="5"/>
                <c:pt idx="0">
                  <c:v>1.1807004173770643</c:v>
                </c:pt>
                <c:pt idx="1">
                  <c:v>1.8091243479281758</c:v>
                </c:pt>
                <c:pt idx="2">
                  <c:v>2.0476876047972166</c:v>
                </c:pt>
                <c:pt idx="3">
                  <c:v>2.1781292438844728</c:v>
                </c:pt>
                <c:pt idx="4">
                  <c:v>2.3012949682335977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FC4-4408-9E4E-4CF411393DA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0.46199371135668166</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0.39946944013476937</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0.11136909326593614</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1.1626774720427129</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0.11136909326593525</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0.39946944013477115</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0.31046326404402258</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8.2361695409329396</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0.17013687368732633</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0.31422402607482169</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8.7603309165574572E-2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0.91456607085763864</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8.7603309165574572E-2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9.229527069759591E-2</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9.2064296155028451</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0.53664130014936351</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0.72143446983517023</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0.2011305363665068</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2.0997741538112189</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0.20113053636650768</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0.43026435554972053</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6.694691104543196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0.86995026004580467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0.26886301863483375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2.8068916219481848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0.26886301863483464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0.83077145158928367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5.8193956890626817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8.2388105593198926</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Royal Surrey County Hospital NHS Foundation Trust</c:v>
                </c:pt>
                <c:pt idx="2">
                  <c:v>East Sussex Healthcare NHS Trust</c:v>
                </c:pt>
                <c:pt idx="3">
                  <c:v>East Kent Hospitals University NHS Foundation Trust</c:v>
                </c:pt>
                <c:pt idx="4">
                  <c:v>Ashford and St Peter's Hospitals NHS Foundation Trust</c:v>
                </c:pt>
              </c:strCache>
            </c:strRef>
          </c:cat>
          <c:val>
            <c:numRef>
              <c:f>Sheet1!$B$2:$B$6</c:f>
              <c:numCache>
                <c:formatCode>0.0</c:formatCode>
                <c:ptCount val="5"/>
                <c:pt idx="0">
                  <c:v>7.528545484014507</c:v>
                </c:pt>
                <c:pt idx="1">
                  <c:v>7.8514903781126337</c:v>
                </c:pt>
                <c:pt idx="2">
                  <c:v>7.9305364879139217</c:v>
                </c:pt>
                <c:pt idx="3">
                  <c:v>8.0059449092691093</c:v>
                </c:pt>
                <c:pt idx="4">
                  <c:v>8.2244317685626562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36C-41A3-9A56-A5352080242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Royal Surrey County Hospital NHS Foundation Trust</c:v>
                </c:pt>
                <c:pt idx="2">
                  <c:v>East Sussex Healthcare NHS Trust</c:v>
                </c:pt>
                <c:pt idx="3">
                  <c:v>East Kent Hospitals University NHS Foundation Trust</c:v>
                </c:pt>
                <c:pt idx="4">
                  <c:v>Ashford and St Peter's Hospitals NHS Foundation Trust</c:v>
                </c:pt>
              </c:strCache>
            </c:strRef>
          </c:cat>
          <c:val>
            <c:numRef>
              <c:f>Sheet1!$C$2:$C$6</c:f>
              <c:numCache>
                <c:formatCode>0.0</c:formatCode>
                <c:ptCount val="5"/>
                <c:pt idx="0">
                  <c:v>2.471454515985493</c:v>
                </c:pt>
                <c:pt idx="1">
                  <c:v>2.1485096218873663</c:v>
                </c:pt>
                <c:pt idx="2">
                  <c:v>2.0694635120860783</c:v>
                </c:pt>
                <c:pt idx="3">
                  <c:v>1.9940550907308907</c:v>
                </c:pt>
                <c:pt idx="4">
                  <c:v>1.7755682314373438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36C-41A3-9A56-A5352080242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Surrey and Sussex Healthcare NHS Trust</c:v>
                </c:pt>
                <c:pt idx="2">
                  <c:v>Isle Of Wight NHS Trust</c:v>
                </c:pt>
                <c:pt idx="3">
                  <c:v>Oxford University Hospitals NHS Foundation Trust</c:v>
                </c:pt>
                <c:pt idx="4">
                  <c:v>Portsmouth Hospitals University NHS Trust</c:v>
                </c:pt>
              </c:strCache>
            </c:strRef>
          </c:cat>
          <c:val>
            <c:numRef>
              <c:f>Sheet1!$B$2:$B$6</c:f>
              <c:numCache>
                <c:formatCode>0.0</c:formatCode>
                <c:ptCount val="5"/>
                <c:pt idx="0">
                  <c:v>9.308783997696267</c:v>
                </c:pt>
                <c:pt idx="1">
                  <c:v>8.5533111480381017</c:v>
                </c:pt>
                <c:pt idx="2">
                  <c:v>8.5306791886073405</c:v>
                </c:pt>
                <c:pt idx="3">
                  <c:v>8.4712035165631256</c:v>
                </c:pt>
                <c:pt idx="4">
                  <c:v>8.4593146221407558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A1-40DF-9BC9-C8D56B66D06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Surrey and Sussex Healthcare NHS Trust</c:v>
                </c:pt>
                <c:pt idx="2">
                  <c:v>Isle Of Wight NHS Trust</c:v>
                </c:pt>
                <c:pt idx="3">
                  <c:v>Oxford University Hospitals NHS Foundation Trust</c:v>
                </c:pt>
                <c:pt idx="4">
                  <c:v>Portsmouth Hospitals University NHS Trust</c:v>
                </c:pt>
              </c:strCache>
            </c:strRef>
          </c:cat>
          <c:val>
            <c:numRef>
              <c:f>Sheet1!$C$2:$C$6</c:f>
              <c:numCache>
                <c:formatCode>0.0</c:formatCode>
                <c:ptCount val="5"/>
                <c:pt idx="0">
                  <c:v>0.69121600230373303</c:v>
                </c:pt>
                <c:pt idx="1">
                  <c:v>1.4466888519618983</c:v>
                </c:pt>
                <c:pt idx="2">
                  <c:v>1.4693208113926595</c:v>
                </c:pt>
                <c:pt idx="3">
                  <c:v>1.5287964834368744</c:v>
                </c:pt>
                <c:pt idx="4">
                  <c:v>1.5406853778592442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A1-40DF-9BC9-C8D56B66D06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3.6388746045767917E-2</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9.8462152021710381E-2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1.0279308437137438</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5.6105480363353166E-2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8.9213627618831364</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0.18001998941575525</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0.13111182608744798</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1.3687887908564358</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0.13111182608744976</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0.47028458458519395</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0.41600936554097956</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7.6509283609824283</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8.8565748085374185</c:v>
                </c:pt>
                <c:pt idx="1">
                  <c:v>8.6130773552184845</c:v>
                </c:pt>
                <c:pt idx="2">
                  <c:v>9.5829584565186021</c:v>
                </c:pt>
                <c:pt idx="3">
                  <c:v>6.3416804357770804</c:v>
                </c:pt>
                <c:pt idx="4">
                  <c:v>8.5774658511694053</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8.4772058054431803</c:v>
                </c:pt>
                <c:pt idx="1">
                  <c:v>8.3012573380009087</c:v>
                </c:pt>
                <c:pt idx="2">
                  <c:v>9.2949832385402029</c:v>
                </c:pt>
                <c:pt idx="3">
                  <c:v>6.1263293792393192</c:v>
                </c:pt>
                <c:pt idx="4">
                  <c:v>8.5167053051106389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2.7357495497318141E-2</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0.51538387695705978</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0.14368517161469452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1.500052727412247</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0.14368517161469541</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0.21947965290772764</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7.7894775225627439</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0.2098485124515781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0.11228117488781209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1.1721994742726061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0.11228117488781209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0.40274098275187775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8.3466882839267953E-2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8.1321645539281295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5.4612849323899759E-2</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0.16385160716959479</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1.7105874424170162</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0.16385160716959568</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0.26793586839096406</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6.9764502537114126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0.25984662820109783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0.25868681795143722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7.2119950766152741E-2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0.75292201437256168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7.2119950766152741E-2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0.21369324687355018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9.5474718406994956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0.37084575931798813</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0.10479523213888076</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1.0940472981531526</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0.10479523213888164</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0.35124264527697768</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8.6538186214719079</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8.1188101093359375</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Medway NHS Foundation Trust</c:v>
                </c:pt>
                <c:pt idx="2">
                  <c:v>Royal Surrey County Hospital NHS Foundation Trust</c:v>
                </c:pt>
                <c:pt idx="3">
                  <c:v>East Kent Hospitals University NHS Foundation Trust</c:v>
                </c:pt>
                <c:pt idx="4">
                  <c:v>Surrey and Sussex Healthcare NHS Trust</c:v>
                </c:pt>
              </c:strCache>
            </c:strRef>
          </c:cat>
          <c:val>
            <c:numRef>
              <c:f>Sheet1!$B$2:$B$6</c:f>
              <c:numCache>
                <c:formatCode>0.0</c:formatCode>
                <c:ptCount val="5"/>
                <c:pt idx="0">
                  <c:v>7.1233496741181286</c:v>
                </c:pt>
                <c:pt idx="1">
                  <c:v>7.2533243883787692</c:v>
                </c:pt>
                <c:pt idx="2">
                  <c:v>7.4547728451724922</c:v>
                </c:pt>
                <c:pt idx="3">
                  <c:v>7.6360797923212518</c:v>
                </c:pt>
                <c:pt idx="4">
                  <c:v>7.7889998622429841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669-40D9-BF59-776DE006FB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Medway NHS Foundation Trust</c:v>
                </c:pt>
                <c:pt idx="2">
                  <c:v>Royal Surrey County Hospital NHS Foundation Trust</c:v>
                </c:pt>
                <c:pt idx="3">
                  <c:v>East Kent Hospitals University NHS Foundation Trust</c:v>
                </c:pt>
                <c:pt idx="4">
                  <c:v>Surrey and Sussex Healthcare NHS Trust</c:v>
                </c:pt>
              </c:strCache>
            </c:strRef>
          </c:cat>
          <c:val>
            <c:numRef>
              <c:f>Sheet1!$C$2:$C$6</c:f>
              <c:numCache>
                <c:formatCode>0.0</c:formatCode>
                <c:ptCount val="5"/>
                <c:pt idx="0">
                  <c:v>2.8766503258818714</c:v>
                </c:pt>
                <c:pt idx="1">
                  <c:v>2.7466756116212308</c:v>
                </c:pt>
                <c:pt idx="2">
                  <c:v>2.5452271548275078</c:v>
                </c:pt>
                <c:pt idx="3">
                  <c:v>2.3639202076787482</c:v>
                </c:pt>
                <c:pt idx="4">
                  <c:v>2.2110001377570159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669-40D9-BF59-776DE006FB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Hampshire Hospitals NHS Foundation Trust</c:v>
                </c:pt>
                <c:pt idx="3">
                  <c:v>Ashford and St Peter's Hospitals NHS Foundation Trust</c:v>
                </c:pt>
                <c:pt idx="4">
                  <c:v>University Hospitals Sussex NHS Foundation Trust</c:v>
                </c:pt>
              </c:strCache>
            </c:strRef>
          </c:cat>
          <c:val>
            <c:numRef>
              <c:f>Sheet1!$B$2:$B$6</c:f>
              <c:numCache>
                <c:formatCode>0.0</c:formatCode>
                <c:ptCount val="5"/>
                <c:pt idx="0">
                  <c:v>9.3799897028388397</c:v>
                </c:pt>
                <c:pt idx="1">
                  <c:v>8.6185094552171737</c:v>
                </c:pt>
                <c:pt idx="2">
                  <c:v>8.3693189907282974</c:v>
                </c:pt>
                <c:pt idx="3">
                  <c:v>8.2676718048451363</c:v>
                </c:pt>
                <c:pt idx="4">
                  <c:v>8.1461138807797955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BF3-4A46-8D3D-A7CE499B07A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Hampshire Hospitals NHS Foundation Trust</c:v>
                </c:pt>
                <c:pt idx="3">
                  <c:v>Ashford and St Peter's Hospitals NHS Foundation Trust</c:v>
                </c:pt>
                <c:pt idx="4">
                  <c:v>University Hospitals Sussex NHS Foundation Trust</c:v>
                </c:pt>
              </c:strCache>
            </c:strRef>
          </c:cat>
          <c:val>
            <c:numRef>
              <c:f>Sheet1!$C$2:$C$6</c:f>
              <c:numCache>
                <c:formatCode>0.0</c:formatCode>
                <c:ptCount val="5"/>
                <c:pt idx="0">
                  <c:v>0.6200102971611603</c:v>
                </c:pt>
                <c:pt idx="1">
                  <c:v>1.3814905447828263</c:v>
                </c:pt>
                <c:pt idx="2">
                  <c:v>1.6306810092717026</c:v>
                </c:pt>
                <c:pt idx="3">
                  <c:v>1.7323281951548637</c:v>
                </c:pt>
                <c:pt idx="4">
                  <c:v>1.8538861192202045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BF3-4A46-8D3D-A7CE499B07A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0.2199558486203852</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6.8351781971054848E-2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0.71358286883014799</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6.8351781971054848E-2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0.15069264945511129</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9.5829584565186021</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0.13998301077470465</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0.11605432922230996</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1.2115906681362745</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8.4108387326864431E-4</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8.9143386456997753</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5.7981682244822794</c:v>
                </c:pt>
                <c:pt idx="1">
                  <c:v>5.546735779748567</c:v>
                </c:pt>
                <c:pt idx="2">
                  <c:v>6.9764502537114126</c:v>
                </c:pt>
                <c:pt idx="3">
                  <c:v>7.2305139555525404</c:v>
                </c:pt>
                <c:pt idx="4">
                  <c:v>6.694691104543196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6.9868645859978793</c:v>
                </c:pt>
                <c:pt idx="1">
                  <c:v>6.3305318077747614</c:v>
                </c:pt>
                <c:pt idx="2">
                  <c:v>7.6643467080392904</c:v>
                </c:pt>
                <c:pt idx="3">
                  <c:v>7.8925066566075044</c:v>
                </c:pt>
                <c:pt idx="4">
                  <c:v>7.2171409267674527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0.661993776012197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0.37667845734911776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3.932469446598033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0.37667845734911776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0.56563940505379939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5.8591332257894342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0.39892776419005127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0.17132424142026448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1.7886006797100782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4.5405921306516106E-2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8.7597748218702751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5.3108906383783534</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Royal Surrey County Hospital NHS Foundation Trust</c:v>
                </c:pt>
                <c:pt idx="3">
                  <c:v>Buckinghamshire Healthcare NHS Trust</c:v>
                </c:pt>
                <c:pt idx="4">
                  <c:v>Royal Berkshire NHS Foundation Trust</c:v>
                </c:pt>
              </c:strCache>
            </c:strRef>
          </c:cat>
          <c:val>
            <c:numRef>
              <c:f>Sheet1!$B$2:$B$6</c:f>
              <c:numCache>
                <c:formatCode>0.0</c:formatCode>
                <c:ptCount val="5"/>
                <c:pt idx="0">
                  <c:v>4.4387113732868588</c:v>
                </c:pt>
                <c:pt idx="1">
                  <c:v>5.1784886572878239</c:v>
                </c:pt>
                <c:pt idx="2">
                  <c:v>5.2123254872558267</c:v>
                </c:pt>
                <c:pt idx="3">
                  <c:v>5.3108906383783534</c:v>
                </c:pt>
                <c:pt idx="4">
                  <c:v>5.375729899914786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6A-4A15-97C8-8D176B6B4DD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Royal Surrey County Hospital NHS Foundation Trust</c:v>
                </c:pt>
                <c:pt idx="3">
                  <c:v>Buckinghamshire Healthcare NHS Trust</c:v>
                </c:pt>
                <c:pt idx="4">
                  <c:v>Royal Berkshire NHS Foundation Trust</c:v>
                </c:pt>
              </c:strCache>
            </c:strRef>
          </c:cat>
          <c:val>
            <c:numRef>
              <c:f>Sheet1!$C$2:$C$6</c:f>
              <c:numCache>
                <c:formatCode>0.0</c:formatCode>
                <c:ptCount val="5"/>
                <c:pt idx="0">
                  <c:v>5.5612886267131412</c:v>
                </c:pt>
                <c:pt idx="1">
                  <c:v>4.8215113427121761</c:v>
                </c:pt>
                <c:pt idx="2">
                  <c:v>4.7876745127441733</c:v>
                </c:pt>
                <c:pt idx="3">
                  <c:v>4.6891093616216466</c:v>
                </c:pt>
                <c:pt idx="4">
                  <c:v>4.624270100085214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6A-4A15-97C8-8D176B6B4DD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Isle Of Wight NHS Trust</c:v>
                </c:pt>
                <c:pt idx="2">
                  <c:v>Oxford University Hospitals NHS Foundation Trust</c:v>
                </c:pt>
                <c:pt idx="3">
                  <c:v>University Hospital Southampton NHS Foundation Trust</c:v>
                </c:pt>
                <c:pt idx="4">
                  <c:v>Hampshire Hospitals NHS Foundation Trust</c:v>
                </c:pt>
              </c:strCache>
            </c:strRef>
          </c:cat>
          <c:val>
            <c:numRef>
              <c:f>Sheet1!$B$2:$B$6</c:f>
              <c:numCache>
                <c:formatCode>0.0</c:formatCode>
                <c:ptCount val="5"/>
                <c:pt idx="0">
                  <c:v>7.8574856039441228</c:v>
                </c:pt>
                <c:pt idx="1">
                  <c:v>7.4784719753077713</c:v>
                </c:pt>
                <c:pt idx="2">
                  <c:v>6.6107630485767244</c:v>
                </c:pt>
                <c:pt idx="3">
                  <c:v>6.5436548579807106</c:v>
                </c:pt>
                <c:pt idx="4">
                  <c:v>6.1332366886447689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634-4A93-A2B2-BBAB3F4DB02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Isle Of Wight NHS Trust</c:v>
                </c:pt>
                <c:pt idx="2">
                  <c:v>Oxford University Hospitals NHS Foundation Trust</c:v>
                </c:pt>
                <c:pt idx="3">
                  <c:v>University Hospital Southampton NHS Foundation Trust</c:v>
                </c:pt>
                <c:pt idx="4">
                  <c:v>Hampshire Hospitals NHS Foundation Trust</c:v>
                </c:pt>
              </c:strCache>
            </c:strRef>
          </c:cat>
          <c:val>
            <c:numRef>
              <c:f>Sheet1!$C$2:$C$6</c:f>
              <c:numCache>
                <c:formatCode>0.0</c:formatCode>
                <c:ptCount val="5"/>
                <c:pt idx="0">
                  <c:v>2.1425143960558772</c:v>
                </c:pt>
                <c:pt idx="1">
                  <c:v>2.5215280246922287</c:v>
                </c:pt>
                <c:pt idx="2">
                  <c:v>3.3892369514232756</c:v>
                </c:pt>
                <c:pt idx="3">
                  <c:v>3.4563451420192894</c:v>
                </c:pt>
                <c:pt idx="4">
                  <c:v>3.8667633113552311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634-4A93-A2B2-BBAB3F4DB02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0.15267002396959084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0.27090783455203216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2.8282392088924544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0.27090783455203127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0.97171843482830589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0.11631715670854614</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5.075045497008138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0.23893716828015421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0.67571887774950845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0.18838537108683528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1.9667164435113751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0.18838537108683528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0.59574746970220094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5.546735779748567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University Hospitals Sussex NHS Foundation Trust</c:v>
                </c:pt>
                <c:pt idx="2">
                  <c:v>Hampshire Hospitals NHS Foundation Trust</c:v>
                </c:pt>
                <c:pt idx="3">
                  <c:v>Portsmouth Hospitals University NHS Trust</c:v>
                </c:pt>
                <c:pt idx="4">
                  <c:v>East Kent Hospitals University NHS Foundation Trust</c:v>
                </c:pt>
              </c:strCache>
            </c:strRef>
          </c:cat>
          <c:val>
            <c:numRef>
              <c:f>Sheet1!$B$2:$B$6</c:f>
              <c:numCache>
                <c:formatCode>0.0</c:formatCode>
                <c:ptCount val="5"/>
                <c:pt idx="0">
                  <c:v>5.5056002102917514</c:v>
                </c:pt>
                <c:pt idx="1">
                  <c:v>5.5172730124050977</c:v>
                </c:pt>
                <c:pt idx="2">
                  <c:v>5.8589448279873979</c:v>
                </c:pt>
                <c:pt idx="3">
                  <c:v>6.2119038770104114</c:v>
                </c:pt>
                <c:pt idx="4">
                  <c:v>6.2253124679788669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AF4-4F22-A278-437B1CE3FE7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University Hospitals Sussex NHS Foundation Trust</c:v>
                </c:pt>
                <c:pt idx="2">
                  <c:v>Hampshire Hospitals NHS Foundation Trust</c:v>
                </c:pt>
                <c:pt idx="3">
                  <c:v>Portsmouth Hospitals University NHS Trust</c:v>
                </c:pt>
                <c:pt idx="4">
                  <c:v>East Kent Hospitals University NHS Foundation Trust</c:v>
                </c:pt>
              </c:strCache>
            </c:strRef>
          </c:cat>
          <c:val>
            <c:numRef>
              <c:f>Sheet1!$C$2:$C$6</c:f>
              <c:numCache>
                <c:formatCode>0.0</c:formatCode>
                <c:ptCount val="5"/>
                <c:pt idx="0">
                  <c:v>4.4943997897082486</c:v>
                </c:pt>
                <c:pt idx="1">
                  <c:v>4.4827269875949023</c:v>
                </c:pt>
                <c:pt idx="2">
                  <c:v>4.1410551720126021</c:v>
                </c:pt>
                <c:pt idx="3">
                  <c:v>3.7880961229895886</c:v>
                </c:pt>
                <c:pt idx="4">
                  <c:v>3.7746875320211331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AF4-4F22-A278-437B1CE3FE7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14724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RXQ | Buckinghamshire Healthcare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17449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RXQ | Buckinghamshire Healthcare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11838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RXQ | Buckinghamshire Healthcare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Buckinghamshire Healthcare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3826703354"/>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361433234"/>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4237212899"/>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10 Overall experience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c26. Overall, how well were you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c25. Did a member of staff tell you who to talk to if you were worried about anything when you got home?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c11. How friendly were the staff looking after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c5. Was there enough choice of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c13. Did staff talk to you in a way you understood?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1960373308"/>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 On the hospital ward, were you around people your own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c20_3. Did any of the following bother you when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c18. Did staff try to help you with your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c17. Did staff take the time to listen to your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Buckinghamshire Healthcare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Overall experience</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feeling well looked after in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Leaving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providing information to children and young people about who to contact if they were worried about anything after discharge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lang="en-GB" sz="1200" b="0">
                <a:solidFill>
                  <a:prstClr val="black"/>
                </a:solidFill>
                <a:latin typeface="Arial"/>
              </a:rPr>
              <a:t>Staff showing friendliness when looking after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food: </a:t>
            </a:r>
            <a:r>
              <a:rPr lang="en-GB" sz="1200" b="0">
                <a:solidFill>
                  <a:prstClr val="black"/>
                </a:solidFill>
                <a:latin typeface="Arial"/>
              </a:rPr>
              <a:t>Young people having enough choice of hospital food</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communicating in ways children and young people can understand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being around others their own age on the ward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having enough to do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lang="en-GB" sz="1200" b="0" noProof="0">
                <a:solidFill>
                  <a:prstClr val="black"/>
                </a:solidFill>
                <a:latin typeface="Arial"/>
              </a:rPr>
              <a:t>Staff helping children and young people with their fears or worries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lang="en-GB" sz="1200" b="0">
                <a:solidFill>
                  <a:prstClr val="black"/>
                </a:solidFill>
                <a:latin typeface="Arial"/>
              </a:rPr>
              <a:t>Staff taking time to listen to children and young people's fears or worries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and young people finding the hospital Wi-Fi meets their needs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1050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137</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3084893843"/>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3797654337"/>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3379144073"/>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p30_4. Did any of the following bother your child while you were in the waiting area? Not having enough to eat or drink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p30_2. Did any of the following bother your child while you were in the waiting area?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p30_1. Did any of the following bother your child while you were in the waiting area? How long my child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p50. Did staff agree a plan for your child’s care and treatment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p63. Before your child's operations or procedures, how well did staff explain what would be done?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971032397"/>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p60. How would you rate the facilities for parents or carers staying overnight?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p54. Was there enough choice of hospital food for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p53. If you raised any concerns about your child's care and treatment, were these taken seriously by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p30_5. Did any of the following bother your child while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p47. Did staff take the time to listen to your child's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Buckinghamshire Healthcare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having enough food and drink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not being disturbed by noise from other patients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lang="en-GB" sz="1200" b="0">
                <a:solidFill>
                  <a:prstClr val="black"/>
                </a:solidFill>
                <a:latin typeface="Arial"/>
              </a:rPr>
              <a:t>Staff agreeing care plans with parents / carers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Operations and procedures:</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feeling that staff explain well what will be done before the child or young person’s operations or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Good facilities being available for parents / carers staying overnight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 </a:t>
            </a:r>
            <a:r>
              <a:rPr kumimoji="0" lang="en-GB" sz="1200" b="0" i="0" u="none" strike="noStrike" kern="1200" cap="none" spc="0" normalizeH="0" baseline="0" noProof="0">
                <a:ln>
                  <a:noFill/>
                </a:ln>
                <a:solidFill>
                  <a:prstClr val="black"/>
                </a:solidFill>
                <a:effectLst/>
                <a:uLnTx/>
                <a:uFillTx/>
                <a:latin typeface="Arial"/>
                <a:ea typeface="+mj-ea"/>
                <a:cs typeface="+mj-cs"/>
              </a:rPr>
              <a:t>Children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lang="en-GB" sz="1200" b="0" noProof="0">
                <a:solidFill>
                  <a:prstClr val="black"/>
                </a:solidFill>
                <a:latin typeface="Arial"/>
              </a:rPr>
              <a:t>Staff taking parents / carers' concerns seriously</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a:solidFill>
                  <a:prstClr val="black"/>
                </a:solidFill>
                <a:latin typeface="Arial"/>
              </a:rPr>
              <a:t>Children being kept informed while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taking time to listen to children's fears or worries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1050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137</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428709298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377277529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1F66FFB3-7CC4-0641-42A4-813B8561F69D}"/>
              </a:ext>
            </a:extLst>
          </p:cNvPr>
          <p:cNvGraphicFramePr/>
          <p:nvPr>
            <p:extLst>
              <p:ext uri="{D42A27DB-BD31-4B8C-83A1-F6EECF244321}">
                <p14:modId xmlns:p14="http://schemas.microsoft.com/office/powerpoint/2010/main" val="390286750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E21D8E04-D0C0-497C-4E50-354508D9433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2540416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902254639"/>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230958457"/>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1379908211"/>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145470482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285605740"/>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2762287299"/>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346498936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1760531707"/>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4226104337"/>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71435038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0CE92B5B-916E-0AC7-048A-B46F89E02FA3}"/>
              </a:ext>
            </a:extLst>
          </p:cNvPr>
          <p:cNvGraphicFramePr/>
          <p:nvPr>
            <p:extLst>
              <p:ext uri="{D42A27DB-BD31-4B8C-83A1-F6EECF244321}">
                <p14:modId xmlns:p14="http://schemas.microsoft.com/office/powerpoint/2010/main" val="131628900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66EFDD61-55A9-025D-0B74-4AAECE1A80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3569267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2964950351"/>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2030718957"/>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1701564351"/>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286670394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878585610"/>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101553256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1421253687"/>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4810081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3998438736"/>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196942113"/>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55928285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D5C4AF9-FA7E-B682-9AAD-7F85BF1C8E3C}"/>
              </a:ext>
            </a:extLst>
          </p:cNvPr>
          <p:cNvGraphicFramePr/>
          <p:nvPr>
            <p:extLst>
              <p:ext uri="{D42A27DB-BD31-4B8C-83A1-F6EECF244321}">
                <p14:modId xmlns:p14="http://schemas.microsoft.com/office/powerpoint/2010/main" val="67311929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294C3CB8-A9A8-0549-1A6A-E2026EFB3B0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1844735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1052675031"/>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1526221227"/>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70717647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3679641791"/>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316516226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294206675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9BFC7D33-FC12-8354-C078-00F7C43CE172}"/>
              </a:ext>
            </a:extLst>
          </p:cNvPr>
          <p:cNvGraphicFramePr/>
          <p:nvPr>
            <p:extLst>
              <p:ext uri="{D42A27DB-BD31-4B8C-83A1-F6EECF244321}">
                <p14:modId xmlns:p14="http://schemas.microsoft.com/office/powerpoint/2010/main" val="26882769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4CD0EE6F-96A4-ED33-B240-1CABB6B21CC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1808358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2429109240"/>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1766937071"/>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3335995867"/>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391949043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892394267"/>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105478333"/>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33448971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2740708325"/>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403115745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1442956200"/>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14114262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115243000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56BA206D-5D0A-F20F-B8D3-31085A920A69}"/>
              </a:ext>
            </a:extLst>
          </p:cNvPr>
          <p:cNvGraphicFramePr/>
          <p:nvPr>
            <p:extLst>
              <p:ext uri="{D42A27DB-BD31-4B8C-83A1-F6EECF244321}">
                <p14:modId xmlns:p14="http://schemas.microsoft.com/office/powerpoint/2010/main" val="414408164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EA4EE483-5AA8-89FD-BBA8-F99F2CEC0CD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8387916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2219181593"/>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509685756"/>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02058564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1498880410"/>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305441299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33478241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989C5AEE-7EE1-5F2E-6EB1-5737F1999837}"/>
              </a:ext>
            </a:extLst>
          </p:cNvPr>
          <p:cNvGraphicFramePr/>
          <p:nvPr>
            <p:extLst>
              <p:ext uri="{D42A27DB-BD31-4B8C-83A1-F6EECF244321}">
                <p14:modId xmlns:p14="http://schemas.microsoft.com/office/powerpoint/2010/main" val="347604373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79771105-8C76-30E5-FD7F-567555C94BA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8889671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3996472236"/>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369419754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1359262435"/>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2337520512"/>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4187344260"/>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9128667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396337678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A0160B34-A761-16EF-9C67-CD91A059F874}"/>
              </a:ext>
            </a:extLst>
          </p:cNvPr>
          <p:cNvGraphicFramePr/>
          <p:nvPr>
            <p:extLst>
              <p:ext uri="{D42A27DB-BD31-4B8C-83A1-F6EECF244321}">
                <p14:modId xmlns:p14="http://schemas.microsoft.com/office/powerpoint/2010/main" val="92553066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4586008A-650F-F520-8D19-8C76188834C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0477520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3270462475"/>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395174740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1583137370"/>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3123184250"/>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1845627867"/>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2473488738"/>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232264998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4071379928"/>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682127586"/>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202777756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21358663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92081587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9F3232D-4642-5AE8-0F97-B41128DC1EA6}"/>
              </a:ext>
            </a:extLst>
          </p:cNvPr>
          <p:cNvGraphicFramePr/>
          <p:nvPr>
            <p:extLst>
              <p:ext uri="{D42A27DB-BD31-4B8C-83A1-F6EECF244321}">
                <p14:modId xmlns:p14="http://schemas.microsoft.com/office/powerpoint/2010/main" val="143052910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E506AB5-495F-9E13-6B30-FEC2CF5DC7E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8638484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458758888"/>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2557998361"/>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3407414681"/>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3994934488"/>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287615335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172301327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325635739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27DD062-8346-D973-307B-B1872EB97C6A}"/>
              </a:ext>
            </a:extLst>
          </p:cNvPr>
          <p:cNvGraphicFramePr/>
          <p:nvPr>
            <p:extLst>
              <p:ext uri="{D42A27DB-BD31-4B8C-83A1-F6EECF244321}">
                <p14:modId xmlns:p14="http://schemas.microsoft.com/office/powerpoint/2010/main" val="322318511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28FD759-724C-9291-A804-6EE69857BE6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4645548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15341579"/>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1953541519"/>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3350963688"/>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393081447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1571695530"/>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3624184719"/>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343983257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2265609434"/>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4270652592"/>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107170029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91374769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6E9492D-A5F4-AAE3-451A-5788994F7A55}"/>
              </a:ext>
            </a:extLst>
          </p:cNvPr>
          <p:cNvGraphicFramePr/>
          <p:nvPr>
            <p:extLst>
              <p:ext uri="{D42A27DB-BD31-4B8C-83A1-F6EECF244321}">
                <p14:modId xmlns:p14="http://schemas.microsoft.com/office/powerpoint/2010/main" val="123174332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8EBDCE0-7172-9E30-D152-7DD16D7DBFD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6237103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3764158323"/>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1369672890"/>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187125690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3181270717"/>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471848531"/>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148951456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351956882"/>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48797011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404552568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1F48AA6-DC92-7F11-FA01-AD13285966EC}"/>
              </a:ext>
            </a:extLst>
          </p:cNvPr>
          <p:cNvGraphicFramePr/>
          <p:nvPr>
            <p:extLst>
              <p:ext uri="{D42A27DB-BD31-4B8C-83A1-F6EECF244321}">
                <p14:modId xmlns:p14="http://schemas.microsoft.com/office/powerpoint/2010/main" val="245190047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A606653-27E1-B2B2-D726-FDEC4163D99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2685741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121254518"/>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01020083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401335376"/>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272503339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193335433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6A808A1-C800-F896-789D-0511B9480169}"/>
              </a:ext>
            </a:extLst>
          </p:cNvPr>
          <p:cNvGraphicFramePr/>
          <p:nvPr>
            <p:extLst>
              <p:ext uri="{D42A27DB-BD31-4B8C-83A1-F6EECF244321}">
                <p14:modId xmlns:p14="http://schemas.microsoft.com/office/powerpoint/2010/main" val="102043907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3C1ABC3-2CA9-325B-44BF-2DF20CE55E5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9561591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3678840667"/>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33693374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4274090177"/>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73874914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188543669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DF5FEC1-FD68-9088-261D-A8953DFB1684}"/>
              </a:ext>
            </a:extLst>
          </p:cNvPr>
          <p:cNvGraphicFramePr/>
          <p:nvPr>
            <p:extLst>
              <p:ext uri="{D42A27DB-BD31-4B8C-83A1-F6EECF244321}">
                <p14:modId xmlns:p14="http://schemas.microsoft.com/office/powerpoint/2010/main" val="31863131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B4FFE02-1E7B-3CD4-1A53-7A33CAA0A2D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4788258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288726005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3237545607"/>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1033433949"/>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3278503180"/>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3829997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80200028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FBFB7A9-8291-CFC4-48FC-4995B2C6EB18}"/>
              </a:ext>
            </a:extLst>
          </p:cNvPr>
          <p:cNvGraphicFramePr/>
          <p:nvPr>
            <p:extLst>
              <p:ext uri="{D42A27DB-BD31-4B8C-83A1-F6EECF244321}">
                <p14:modId xmlns:p14="http://schemas.microsoft.com/office/powerpoint/2010/main" val="359721646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65E2220-8F29-0F71-5E7B-07D536D1EE1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1603075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25669743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399741653"/>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377389190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663380881"/>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1033875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215617722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4767433-EF8A-A4D9-618B-C9C76A5F4B98}"/>
              </a:ext>
            </a:extLst>
          </p:cNvPr>
          <p:cNvGraphicFramePr/>
          <p:nvPr>
            <p:extLst>
              <p:ext uri="{D42A27DB-BD31-4B8C-83A1-F6EECF244321}">
                <p14:modId xmlns:p14="http://schemas.microsoft.com/office/powerpoint/2010/main" val="157429749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601A97B-5FE2-F05A-6D34-B5C695B1F50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5072958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61204451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702023510"/>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303507761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38952724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8393E3A-4D01-7577-7CEF-30D42134A9F4}"/>
              </a:ext>
            </a:extLst>
          </p:cNvPr>
          <p:cNvGraphicFramePr/>
          <p:nvPr>
            <p:extLst>
              <p:ext uri="{D42A27DB-BD31-4B8C-83A1-F6EECF244321}">
                <p14:modId xmlns:p14="http://schemas.microsoft.com/office/powerpoint/2010/main" val="87698467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5F8A359-314B-AACC-5E3B-C0656D3D10B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4813043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164983492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3254059223"/>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43034980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43570843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9E74839-9C98-000E-9991-4860579CCC2D}"/>
              </a:ext>
            </a:extLst>
          </p:cNvPr>
          <p:cNvGraphicFramePr/>
          <p:nvPr>
            <p:extLst>
              <p:ext uri="{D42A27DB-BD31-4B8C-83A1-F6EECF244321}">
                <p14:modId xmlns:p14="http://schemas.microsoft.com/office/powerpoint/2010/main" val="4037788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2DB98ED-FFF6-F468-FD9D-74F2051C4B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1086859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2545311434"/>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196430457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2622826854"/>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3573534781"/>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71118048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348808246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E6127ED-8316-A5F8-17BF-F7FE49E6E3CE}"/>
              </a:ext>
            </a:extLst>
          </p:cNvPr>
          <p:cNvGraphicFramePr/>
          <p:nvPr>
            <p:extLst>
              <p:ext uri="{D42A27DB-BD31-4B8C-83A1-F6EECF244321}">
                <p14:modId xmlns:p14="http://schemas.microsoft.com/office/powerpoint/2010/main" val="55409131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0F22157-3110-7A4B-3A8C-01F4E0BE770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2868617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1164761355"/>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277468120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1110153148"/>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04499181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354500371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F785FE5-0450-6531-3B77-BC477DC16A09}"/>
              </a:ext>
            </a:extLst>
          </p:cNvPr>
          <p:cNvGraphicFramePr/>
          <p:nvPr>
            <p:extLst>
              <p:ext uri="{D42A27DB-BD31-4B8C-83A1-F6EECF244321}">
                <p14:modId xmlns:p14="http://schemas.microsoft.com/office/powerpoint/2010/main" val="343553198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CAEA969-D25E-F833-D48E-0643D04F2F1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8395475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1941716176"/>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3680232468"/>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3741297098"/>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76852020"/>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137224570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203171520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FEF6892-85A9-1C9A-71E8-EF725183A927}"/>
              </a:ext>
            </a:extLst>
          </p:cNvPr>
          <p:cNvGraphicFramePr/>
          <p:nvPr>
            <p:extLst>
              <p:ext uri="{D42A27DB-BD31-4B8C-83A1-F6EECF244321}">
                <p14:modId xmlns:p14="http://schemas.microsoft.com/office/powerpoint/2010/main" val="136910072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EB5E07A-E702-C4CC-3B40-713B9B527B1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4754122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1110908209"/>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3679773134"/>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922901595"/>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2801545856"/>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1901551020"/>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20032307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47598541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506D63A-6F64-DC45-E70B-C78C1AFAFE30}"/>
              </a:ext>
            </a:extLst>
          </p:cNvPr>
          <p:cNvGraphicFramePr/>
          <p:nvPr>
            <p:extLst>
              <p:ext uri="{D42A27DB-BD31-4B8C-83A1-F6EECF244321}">
                <p14:modId xmlns:p14="http://schemas.microsoft.com/office/powerpoint/2010/main" val="95221130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A7B9042-0ACB-499F-350B-3F89F8D4091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3786399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1050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137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47%</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53%</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1453386043"/>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4117597231"/>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2742210499"/>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776707059"/>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1033019668"/>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1715381358"/>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3583965682"/>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2853137125"/>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1816096275"/>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1922744483"/>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134154758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278022828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D7169A2-02ED-34D7-5345-182DA8A5BD7A}"/>
              </a:ext>
            </a:extLst>
          </p:cNvPr>
          <p:cNvGraphicFramePr/>
          <p:nvPr>
            <p:extLst>
              <p:ext uri="{D42A27DB-BD31-4B8C-83A1-F6EECF244321}">
                <p14:modId xmlns:p14="http://schemas.microsoft.com/office/powerpoint/2010/main" val="201194862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A42FDF6-FFB7-766D-B5D7-193E30B231F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3341377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832729767"/>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2334057667"/>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176126634"/>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3439431056"/>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260107998"/>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p30_2. Did any of the following bother your child while you were in the waiting area? Noise from other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p30_4. Did any of the following bother your child while you were in the waiting area? Not having enough to eat or drink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678382562"/>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 On the hospital ward, were you around people your own 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c4. How suitable was the ward for someone your 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585528251"/>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c18. Did staff try to help you with your fears or worries?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p60. How would you rate the facilities for parents or carers staying overnight?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2445657141"/>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1443</TotalTime>
  <Words>11747</Words>
  <Application>Microsoft Office PowerPoint</Application>
  <PresentationFormat>Widescreen</PresentationFormat>
  <Paragraphs>1594</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Buckinghamshire Healthcare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2025-05-23T14:59:31Z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